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57" r:id="rId4"/>
    <p:sldId id="258" r:id="rId5"/>
    <p:sldId id="260" r:id="rId6"/>
    <p:sldId id="277" r:id="rId7"/>
    <p:sldId id="261" r:id="rId8"/>
    <p:sldId id="268" r:id="rId9"/>
    <p:sldId id="278" r:id="rId10"/>
    <p:sldId id="262" r:id="rId11"/>
    <p:sldId id="263" r:id="rId12"/>
    <p:sldId id="301" r:id="rId13"/>
    <p:sldId id="302" r:id="rId14"/>
    <p:sldId id="270" r:id="rId15"/>
    <p:sldId id="281" r:id="rId16"/>
    <p:sldId id="271" r:id="rId17"/>
    <p:sldId id="264" r:id="rId18"/>
    <p:sldId id="273" r:id="rId19"/>
    <p:sldId id="275" r:id="rId20"/>
    <p:sldId id="269" r:id="rId21"/>
    <p:sldId id="305" r:id="rId22"/>
    <p:sldId id="304" r:id="rId23"/>
    <p:sldId id="303" r:id="rId24"/>
    <p:sldId id="306" r:id="rId25"/>
    <p:sldId id="272" r:id="rId26"/>
    <p:sldId id="307" r:id="rId27"/>
    <p:sldId id="292" r:id="rId28"/>
    <p:sldId id="295" r:id="rId29"/>
    <p:sldId id="296" r:id="rId30"/>
    <p:sldId id="297" r:id="rId31"/>
    <p:sldId id="298" r:id="rId32"/>
    <p:sldId id="299" r:id="rId33"/>
    <p:sldId id="300" r:id="rId34"/>
    <p:sldId id="294" r:id="rId35"/>
    <p:sldId id="266" r:id="rId36"/>
    <p:sldId id="308" r:id="rId37"/>
    <p:sldId id="267" r:id="rId38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9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_rels/drawing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C8570A-C6FE-40D0-94DB-5AD422B75911}" type="doc">
      <dgm:prSet loTypeId="urn:microsoft.com/office/officeart/2005/8/layout/hProcess11" loCatId="process" qsTypeId="urn:microsoft.com/office/officeart/2005/8/quickstyle/simple5" qsCatId="simple" csTypeId="urn:microsoft.com/office/officeart/2005/8/colors/accent1_2" csCatId="accent1" phldr="1"/>
      <dgm:spPr/>
    </dgm:pt>
    <dgm:pt modelId="{FD7256A9-E6C1-4D1E-A670-AEC53518B0C6}">
      <dgm:prSet phldrT="[Text]"/>
      <dgm:spPr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GB" b="1" i="0" u="none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WII</a:t>
          </a:r>
        </a:p>
        <a:p>
          <a:r>
            <a:rPr lang="en-GB" b="1" i="0" u="none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(Nov 2006)</a:t>
          </a:r>
          <a:endParaRPr lang="en-GB" b="1" i="0" u="none" dirty="0">
            <a:solidFill>
              <a:schemeClr val="bg1"/>
            </a:solidFill>
            <a:effectLst>
              <a:glow rad="139700">
                <a:schemeClr val="accent1">
                  <a:satMod val="175000"/>
                  <a:alpha val="13000"/>
                </a:schemeClr>
              </a:glow>
            </a:effectLst>
          </a:endParaRPr>
        </a:p>
      </dgm:t>
    </dgm:pt>
    <dgm:pt modelId="{38848B8D-E4A7-4A4F-A2AB-BED74DF4282D}" type="parTrans" cxnId="{4ED4624D-C7A9-4D5D-B1F9-9E5C7C455A6F}">
      <dgm:prSet/>
      <dgm:spPr/>
      <dgm:t>
        <a:bodyPr/>
        <a:lstStyle/>
        <a:p>
          <a:endParaRPr lang="en-GB"/>
        </a:p>
      </dgm:t>
    </dgm:pt>
    <dgm:pt modelId="{95A410BE-7780-402C-BDA3-C59F89FEA627}" type="sibTrans" cxnId="{4ED4624D-C7A9-4D5D-B1F9-9E5C7C455A6F}">
      <dgm:prSet/>
      <dgm:spPr/>
      <dgm:t>
        <a:bodyPr/>
        <a:lstStyle/>
        <a:p>
          <a:endParaRPr lang="en-GB"/>
        </a:p>
      </dgm:t>
    </dgm:pt>
    <dgm:pt modelId="{196D18E4-9B6F-4784-99D2-F4EF09E98B67}">
      <dgm:prSet phldrT="[Text]"/>
      <dgm:spPr/>
      <dgm:t>
        <a:bodyPr/>
        <a:lstStyle/>
        <a:p>
          <a:r>
            <a:rPr lang="en-GB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Playstation Move</a:t>
          </a:r>
        </a:p>
        <a:p>
          <a:r>
            <a:rPr lang="en-GB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(Sept 2010)</a:t>
          </a:r>
          <a:endParaRPr lang="en-GB" dirty="0">
            <a:effectLst>
              <a:glow rad="139700">
                <a:schemeClr val="accent1">
                  <a:satMod val="175000"/>
                  <a:alpha val="13000"/>
                </a:schemeClr>
              </a:glow>
            </a:effectLst>
          </a:endParaRPr>
        </a:p>
      </dgm:t>
    </dgm:pt>
    <dgm:pt modelId="{F36FFF2B-F6D3-4753-9D10-65EEFED9FAE3}" type="parTrans" cxnId="{EF5ECB23-7253-485E-AE34-FFE6AFCFB979}">
      <dgm:prSet/>
      <dgm:spPr/>
      <dgm:t>
        <a:bodyPr/>
        <a:lstStyle/>
        <a:p>
          <a:endParaRPr lang="en-GB"/>
        </a:p>
      </dgm:t>
    </dgm:pt>
    <dgm:pt modelId="{1A933323-1B65-4F40-B6BC-26CDFF46CA2E}" type="sibTrans" cxnId="{EF5ECB23-7253-485E-AE34-FFE6AFCFB979}">
      <dgm:prSet/>
      <dgm:spPr/>
      <dgm:t>
        <a:bodyPr/>
        <a:lstStyle/>
        <a:p>
          <a:endParaRPr lang="en-GB"/>
        </a:p>
      </dgm:t>
    </dgm:pt>
    <dgm:pt modelId="{E08083BC-88E6-4408-A1E5-11EA4AE7FD69}">
      <dgm:prSet phldrT="[Text]"/>
      <dgm:spPr/>
      <dgm:t>
        <a:bodyPr/>
        <a:lstStyle/>
        <a:p>
          <a:r>
            <a:rPr lang="en-GB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Xbox Kinect</a:t>
          </a:r>
        </a:p>
        <a:p>
          <a:r>
            <a:rPr lang="en-GB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(Nov 2010)</a:t>
          </a:r>
          <a:endParaRPr lang="en-GB" dirty="0">
            <a:effectLst>
              <a:glow rad="139700">
                <a:schemeClr val="accent1">
                  <a:satMod val="175000"/>
                  <a:alpha val="13000"/>
                </a:schemeClr>
              </a:glow>
            </a:effectLst>
          </a:endParaRPr>
        </a:p>
      </dgm:t>
    </dgm:pt>
    <dgm:pt modelId="{DFAED737-544F-4757-B589-3B0515AB0E7B}" type="parTrans" cxnId="{C441DE55-4B13-446B-B6AD-6F869AE649C3}">
      <dgm:prSet/>
      <dgm:spPr/>
      <dgm:t>
        <a:bodyPr/>
        <a:lstStyle/>
        <a:p>
          <a:endParaRPr lang="en-GB"/>
        </a:p>
      </dgm:t>
    </dgm:pt>
    <dgm:pt modelId="{686ACBD4-698F-4FB3-9A13-1176EF8C2500}" type="sibTrans" cxnId="{C441DE55-4B13-446B-B6AD-6F869AE649C3}">
      <dgm:prSet/>
      <dgm:spPr/>
      <dgm:t>
        <a:bodyPr/>
        <a:lstStyle/>
        <a:p>
          <a:endParaRPr lang="en-GB"/>
        </a:p>
      </dgm:t>
    </dgm:pt>
    <dgm:pt modelId="{F8CA5FF2-266B-496F-80FB-43D17F04F525}" type="pres">
      <dgm:prSet presAssocID="{99C8570A-C6FE-40D0-94DB-5AD422B75911}" presName="Name0" presStyleCnt="0">
        <dgm:presLayoutVars>
          <dgm:dir/>
          <dgm:resizeHandles val="exact"/>
        </dgm:presLayoutVars>
      </dgm:prSet>
      <dgm:spPr/>
    </dgm:pt>
    <dgm:pt modelId="{DD589821-9382-422D-9C87-3EC770404E16}" type="pres">
      <dgm:prSet presAssocID="{99C8570A-C6FE-40D0-94DB-5AD422B75911}" presName="arrow" presStyleLbl="bgShp" presStyleIdx="0" presStyleCnt="1"/>
      <dgm:spPr/>
      <dgm:t>
        <a:bodyPr/>
        <a:lstStyle/>
        <a:p>
          <a:endParaRPr lang="en-GB"/>
        </a:p>
      </dgm:t>
    </dgm:pt>
    <dgm:pt modelId="{2333BB34-A5D9-42DA-9CFB-1E4480B28DDD}" type="pres">
      <dgm:prSet presAssocID="{99C8570A-C6FE-40D0-94DB-5AD422B75911}" presName="points" presStyleCnt="0"/>
      <dgm:spPr/>
    </dgm:pt>
    <dgm:pt modelId="{0A31E8F3-24AE-4E3F-AA72-2D72B4A99878}" type="pres">
      <dgm:prSet presAssocID="{FD7256A9-E6C1-4D1E-A670-AEC53518B0C6}" presName="compositeA" presStyleCnt="0"/>
      <dgm:spPr/>
    </dgm:pt>
    <dgm:pt modelId="{59D5B0CB-BAA7-4A30-9112-D34714E8AEF9}" type="pres">
      <dgm:prSet presAssocID="{FD7256A9-E6C1-4D1E-A670-AEC53518B0C6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F1DB1D0-E1CF-4414-9534-0AE3E4BB63E1}" type="pres">
      <dgm:prSet presAssocID="{FD7256A9-E6C1-4D1E-A670-AEC53518B0C6}" presName="circleA" presStyleLbl="node1" presStyleIdx="0" presStyleCnt="3"/>
      <dgm:spPr/>
    </dgm:pt>
    <dgm:pt modelId="{15AB9E9C-DB1C-4AC1-9E53-B5930B5AF4C7}" type="pres">
      <dgm:prSet presAssocID="{FD7256A9-E6C1-4D1E-A670-AEC53518B0C6}" presName="spaceA" presStyleCnt="0"/>
      <dgm:spPr/>
    </dgm:pt>
    <dgm:pt modelId="{25A1914D-F492-458F-B295-43028770967B}" type="pres">
      <dgm:prSet presAssocID="{95A410BE-7780-402C-BDA3-C59F89FEA627}" presName="space" presStyleCnt="0"/>
      <dgm:spPr/>
    </dgm:pt>
    <dgm:pt modelId="{731F0292-A476-4CE5-8413-8F9D303DF2D6}" type="pres">
      <dgm:prSet presAssocID="{196D18E4-9B6F-4784-99D2-F4EF09E98B67}" presName="compositeB" presStyleCnt="0"/>
      <dgm:spPr/>
    </dgm:pt>
    <dgm:pt modelId="{561B40E7-441E-4F55-8C2D-6C37676A9CF8}" type="pres">
      <dgm:prSet presAssocID="{196D18E4-9B6F-4784-99D2-F4EF09E98B67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7A8A45F-7344-4DD7-9D14-6935F22EDCB2}" type="pres">
      <dgm:prSet presAssocID="{196D18E4-9B6F-4784-99D2-F4EF09E98B67}" presName="circleB" presStyleLbl="node1" presStyleIdx="1" presStyleCnt="3"/>
      <dgm:spPr/>
    </dgm:pt>
    <dgm:pt modelId="{AECCCB23-B27A-4C92-8D14-DCC3FA8B6AC1}" type="pres">
      <dgm:prSet presAssocID="{196D18E4-9B6F-4784-99D2-F4EF09E98B67}" presName="spaceB" presStyleCnt="0"/>
      <dgm:spPr/>
    </dgm:pt>
    <dgm:pt modelId="{82556C3C-36D6-4CE6-9A5E-FEB28EFF08FE}" type="pres">
      <dgm:prSet presAssocID="{1A933323-1B65-4F40-B6BC-26CDFF46CA2E}" presName="space" presStyleCnt="0"/>
      <dgm:spPr/>
    </dgm:pt>
    <dgm:pt modelId="{64EA9343-3E61-4E46-A229-96E939810621}" type="pres">
      <dgm:prSet presAssocID="{E08083BC-88E6-4408-A1E5-11EA4AE7FD69}" presName="compositeA" presStyleCnt="0"/>
      <dgm:spPr/>
    </dgm:pt>
    <dgm:pt modelId="{D6D0956F-3036-4B84-AE8A-A247F22AB37D}" type="pres">
      <dgm:prSet presAssocID="{E08083BC-88E6-4408-A1E5-11EA4AE7FD69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89B966B-5B2A-4A7A-BB16-1936FFA6DD11}" type="pres">
      <dgm:prSet presAssocID="{E08083BC-88E6-4408-A1E5-11EA4AE7FD69}" presName="circleA" presStyleLbl="node1" presStyleIdx="2" presStyleCnt="3"/>
      <dgm:spPr/>
    </dgm:pt>
    <dgm:pt modelId="{3FCF1B43-CF82-4674-AD53-DE530011E08D}" type="pres">
      <dgm:prSet presAssocID="{E08083BC-88E6-4408-A1E5-11EA4AE7FD69}" presName="spaceA" presStyleCnt="0"/>
      <dgm:spPr/>
    </dgm:pt>
  </dgm:ptLst>
  <dgm:cxnLst>
    <dgm:cxn modelId="{EF5ECB23-7253-485E-AE34-FFE6AFCFB979}" srcId="{99C8570A-C6FE-40D0-94DB-5AD422B75911}" destId="{196D18E4-9B6F-4784-99D2-F4EF09E98B67}" srcOrd="1" destOrd="0" parTransId="{F36FFF2B-F6D3-4753-9D10-65EEFED9FAE3}" sibTransId="{1A933323-1B65-4F40-B6BC-26CDFF46CA2E}"/>
    <dgm:cxn modelId="{45BACA73-C3A8-421A-97F4-3DE9B6C928EF}" type="presOf" srcId="{196D18E4-9B6F-4784-99D2-F4EF09E98B67}" destId="{561B40E7-441E-4F55-8C2D-6C37676A9CF8}" srcOrd="0" destOrd="0" presId="urn:microsoft.com/office/officeart/2005/8/layout/hProcess11"/>
    <dgm:cxn modelId="{3C7B9D34-1BFE-4345-B9C5-A5ECA6C4A8E3}" type="presOf" srcId="{FD7256A9-E6C1-4D1E-A670-AEC53518B0C6}" destId="{59D5B0CB-BAA7-4A30-9112-D34714E8AEF9}" srcOrd="0" destOrd="0" presId="urn:microsoft.com/office/officeart/2005/8/layout/hProcess11"/>
    <dgm:cxn modelId="{4ED4624D-C7A9-4D5D-B1F9-9E5C7C455A6F}" srcId="{99C8570A-C6FE-40D0-94DB-5AD422B75911}" destId="{FD7256A9-E6C1-4D1E-A670-AEC53518B0C6}" srcOrd="0" destOrd="0" parTransId="{38848B8D-E4A7-4A4F-A2AB-BED74DF4282D}" sibTransId="{95A410BE-7780-402C-BDA3-C59F89FEA627}"/>
    <dgm:cxn modelId="{86B740B9-3A6E-4703-8D87-83657AF8F794}" type="presOf" srcId="{99C8570A-C6FE-40D0-94DB-5AD422B75911}" destId="{F8CA5FF2-266B-496F-80FB-43D17F04F525}" srcOrd="0" destOrd="0" presId="urn:microsoft.com/office/officeart/2005/8/layout/hProcess11"/>
    <dgm:cxn modelId="{155AEFE0-D438-4185-BA09-804C1547C459}" type="presOf" srcId="{E08083BC-88E6-4408-A1E5-11EA4AE7FD69}" destId="{D6D0956F-3036-4B84-AE8A-A247F22AB37D}" srcOrd="0" destOrd="0" presId="urn:microsoft.com/office/officeart/2005/8/layout/hProcess11"/>
    <dgm:cxn modelId="{C441DE55-4B13-446B-B6AD-6F869AE649C3}" srcId="{99C8570A-C6FE-40D0-94DB-5AD422B75911}" destId="{E08083BC-88E6-4408-A1E5-11EA4AE7FD69}" srcOrd="2" destOrd="0" parTransId="{DFAED737-544F-4757-B589-3B0515AB0E7B}" sibTransId="{686ACBD4-698F-4FB3-9A13-1176EF8C2500}"/>
    <dgm:cxn modelId="{758CB999-3B75-4C69-83AD-6A7FFCB70639}" type="presParOf" srcId="{F8CA5FF2-266B-496F-80FB-43D17F04F525}" destId="{DD589821-9382-422D-9C87-3EC770404E16}" srcOrd="0" destOrd="0" presId="urn:microsoft.com/office/officeart/2005/8/layout/hProcess11"/>
    <dgm:cxn modelId="{1998D08E-2A44-42D5-BAA5-C196A72DFC67}" type="presParOf" srcId="{F8CA5FF2-266B-496F-80FB-43D17F04F525}" destId="{2333BB34-A5D9-42DA-9CFB-1E4480B28DDD}" srcOrd="1" destOrd="0" presId="urn:microsoft.com/office/officeart/2005/8/layout/hProcess11"/>
    <dgm:cxn modelId="{CD110B62-6509-4FB2-AB20-4E615156A829}" type="presParOf" srcId="{2333BB34-A5D9-42DA-9CFB-1E4480B28DDD}" destId="{0A31E8F3-24AE-4E3F-AA72-2D72B4A99878}" srcOrd="0" destOrd="0" presId="urn:microsoft.com/office/officeart/2005/8/layout/hProcess11"/>
    <dgm:cxn modelId="{E130E54F-C04E-4604-830D-5FB041194473}" type="presParOf" srcId="{0A31E8F3-24AE-4E3F-AA72-2D72B4A99878}" destId="{59D5B0CB-BAA7-4A30-9112-D34714E8AEF9}" srcOrd="0" destOrd="0" presId="urn:microsoft.com/office/officeart/2005/8/layout/hProcess11"/>
    <dgm:cxn modelId="{9B291B36-03A1-4D19-8744-A42063E6161E}" type="presParOf" srcId="{0A31E8F3-24AE-4E3F-AA72-2D72B4A99878}" destId="{9F1DB1D0-E1CF-4414-9534-0AE3E4BB63E1}" srcOrd="1" destOrd="0" presId="urn:microsoft.com/office/officeart/2005/8/layout/hProcess11"/>
    <dgm:cxn modelId="{209C68BB-3A56-4860-B710-CB77D6B2F267}" type="presParOf" srcId="{0A31E8F3-24AE-4E3F-AA72-2D72B4A99878}" destId="{15AB9E9C-DB1C-4AC1-9E53-B5930B5AF4C7}" srcOrd="2" destOrd="0" presId="urn:microsoft.com/office/officeart/2005/8/layout/hProcess11"/>
    <dgm:cxn modelId="{46C8FC5E-7C07-4DE0-8271-DDDCC5314C24}" type="presParOf" srcId="{2333BB34-A5D9-42DA-9CFB-1E4480B28DDD}" destId="{25A1914D-F492-458F-B295-43028770967B}" srcOrd="1" destOrd="0" presId="urn:microsoft.com/office/officeart/2005/8/layout/hProcess11"/>
    <dgm:cxn modelId="{BECC3906-FE3F-48D7-85A7-501E57EB0F7E}" type="presParOf" srcId="{2333BB34-A5D9-42DA-9CFB-1E4480B28DDD}" destId="{731F0292-A476-4CE5-8413-8F9D303DF2D6}" srcOrd="2" destOrd="0" presId="urn:microsoft.com/office/officeart/2005/8/layout/hProcess11"/>
    <dgm:cxn modelId="{0009D6BF-C6DC-4CBD-80F3-C8E01AD93360}" type="presParOf" srcId="{731F0292-A476-4CE5-8413-8F9D303DF2D6}" destId="{561B40E7-441E-4F55-8C2D-6C37676A9CF8}" srcOrd="0" destOrd="0" presId="urn:microsoft.com/office/officeart/2005/8/layout/hProcess11"/>
    <dgm:cxn modelId="{C8ED6555-1493-4253-9B93-708BD1E175F3}" type="presParOf" srcId="{731F0292-A476-4CE5-8413-8F9D303DF2D6}" destId="{67A8A45F-7344-4DD7-9D14-6935F22EDCB2}" srcOrd="1" destOrd="0" presId="urn:microsoft.com/office/officeart/2005/8/layout/hProcess11"/>
    <dgm:cxn modelId="{3F5FE959-EABC-4987-948A-F5DAFEA17E2E}" type="presParOf" srcId="{731F0292-A476-4CE5-8413-8F9D303DF2D6}" destId="{AECCCB23-B27A-4C92-8D14-DCC3FA8B6AC1}" srcOrd="2" destOrd="0" presId="urn:microsoft.com/office/officeart/2005/8/layout/hProcess11"/>
    <dgm:cxn modelId="{1E7A33BC-848A-43E4-9FA7-D152C32069B0}" type="presParOf" srcId="{2333BB34-A5D9-42DA-9CFB-1E4480B28DDD}" destId="{82556C3C-36D6-4CE6-9A5E-FEB28EFF08FE}" srcOrd="3" destOrd="0" presId="urn:microsoft.com/office/officeart/2005/8/layout/hProcess11"/>
    <dgm:cxn modelId="{3DBD4663-93FC-4624-AC70-D0D6FF3E9F22}" type="presParOf" srcId="{2333BB34-A5D9-42DA-9CFB-1E4480B28DDD}" destId="{64EA9343-3E61-4E46-A229-96E939810621}" srcOrd="4" destOrd="0" presId="urn:microsoft.com/office/officeart/2005/8/layout/hProcess11"/>
    <dgm:cxn modelId="{50E37AC4-C967-489D-B7F4-0B2D8382CCCA}" type="presParOf" srcId="{64EA9343-3E61-4E46-A229-96E939810621}" destId="{D6D0956F-3036-4B84-AE8A-A247F22AB37D}" srcOrd="0" destOrd="0" presId="urn:microsoft.com/office/officeart/2005/8/layout/hProcess11"/>
    <dgm:cxn modelId="{84BF644D-DA9E-410C-9E4A-643355ECE423}" type="presParOf" srcId="{64EA9343-3E61-4E46-A229-96E939810621}" destId="{C89B966B-5B2A-4A7A-BB16-1936FFA6DD11}" srcOrd="1" destOrd="0" presId="urn:microsoft.com/office/officeart/2005/8/layout/hProcess11"/>
    <dgm:cxn modelId="{3F1D186B-14A4-4B8A-B83F-A468A5BDCD49}" type="presParOf" srcId="{64EA9343-3E61-4E46-A229-96E939810621}" destId="{3FCF1B43-CF82-4674-AD53-DE530011E08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C01FD13-D49C-45A3-BC57-1C642CE9F1CE}" type="doc">
      <dgm:prSet loTypeId="urn:microsoft.com/office/officeart/2005/8/layout/hProcess9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3B376AB-DE29-4A8E-967A-3A05019F5297}">
      <dgm:prSet phldrT="[Text]"/>
      <dgm:spPr/>
      <dgm:t>
        <a:bodyPr/>
        <a:lstStyle/>
        <a:p>
          <a:pPr algn="ctr"/>
          <a:r>
            <a:rPr lang="en-GB" b="0" dirty="0" smtClean="0">
              <a:latin typeface="Adobe Song Std L" panose="02020300000000000000" pitchFamily="18" charset="-128"/>
              <a:ea typeface="Adobe Song Std L" panose="02020300000000000000" pitchFamily="18" charset="-128"/>
            </a:rPr>
            <a:t>1.Structured Light Analysis</a:t>
          </a:r>
          <a:endParaRPr lang="en-GB" b="0" dirty="0">
            <a:latin typeface="Adobe Song Std L" panose="02020300000000000000" pitchFamily="18" charset="-128"/>
            <a:ea typeface="Adobe Song Std L" panose="02020300000000000000" pitchFamily="18" charset="-128"/>
          </a:endParaRPr>
        </a:p>
      </dgm:t>
    </dgm:pt>
    <dgm:pt modelId="{63E86B25-F23A-4926-AD92-BDF3682AC216}" type="parTrans" cxnId="{ACA29E7A-3F69-403F-BD00-E1075B63AC40}">
      <dgm:prSet/>
      <dgm:spPr/>
      <dgm:t>
        <a:bodyPr/>
        <a:lstStyle/>
        <a:p>
          <a:endParaRPr lang="en-GB"/>
        </a:p>
      </dgm:t>
    </dgm:pt>
    <dgm:pt modelId="{76E0AB39-5399-4691-9E21-0A682377D7BA}" type="sibTrans" cxnId="{ACA29E7A-3F69-403F-BD00-E1075B63AC40}">
      <dgm:prSet/>
      <dgm:spPr/>
      <dgm:t>
        <a:bodyPr/>
        <a:lstStyle/>
        <a:p>
          <a:endParaRPr lang="en-GB"/>
        </a:p>
      </dgm:t>
    </dgm:pt>
    <dgm:pt modelId="{95FCB133-3E38-4C22-B783-76505F0D7444}">
      <dgm:prSet phldrT="[Text]"/>
      <dgm:spPr/>
      <dgm:t>
        <a:bodyPr/>
        <a:lstStyle/>
        <a:p>
          <a:r>
            <a:rPr lang="en-GB" b="0" smtClean="0">
              <a:latin typeface="Adobe Song Std L" panose="02020300000000000000" pitchFamily="18" charset="-128"/>
              <a:ea typeface="Adobe Song Std L" panose="02020300000000000000" pitchFamily="18" charset="-128"/>
            </a:rPr>
            <a:t>2.Machine Learning</a:t>
          </a:r>
          <a:endParaRPr lang="en-GB" b="0" dirty="0">
            <a:latin typeface="Adobe Song Std L" panose="02020300000000000000" pitchFamily="18" charset="-128"/>
            <a:ea typeface="Adobe Song Std L" panose="02020300000000000000" pitchFamily="18" charset="-128"/>
          </a:endParaRPr>
        </a:p>
      </dgm:t>
    </dgm:pt>
    <dgm:pt modelId="{77DAAD63-6D24-4899-B9B2-729ABB6B95F8}" type="parTrans" cxnId="{6BE7644E-FCD3-4FFD-A239-E4086832AE53}">
      <dgm:prSet/>
      <dgm:spPr/>
      <dgm:t>
        <a:bodyPr/>
        <a:lstStyle/>
        <a:p>
          <a:endParaRPr lang="en-GB"/>
        </a:p>
      </dgm:t>
    </dgm:pt>
    <dgm:pt modelId="{3682F8C5-9EC9-4277-AFF6-F640CF754D68}" type="sibTrans" cxnId="{6BE7644E-FCD3-4FFD-A239-E4086832AE53}">
      <dgm:prSet/>
      <dgm:spPr/>
      <dgm:t>
        <a:bodyPr/>
        <a:lstStyle/>
        <a:p>
          <a:endParaRPr lang="en-GB"/>
        </a:p>
      </dgm:t>
    </dgm:pt>
    <dgm:pt modelId="{4BFC614E-1453-4B88-807A-0D65F417B1F6}">
      <dgm:prSet phldrT="[Text]"/>
      <dgm:spPr/>
      <dgm:t>
        <a:bodyPr/>
        <a:lstStyle/>
        <a:p>
          <a:r>
            <a:rPr lang="en-GB" b="0" smtClean="0">
              <a:latin typeface="Adobe Song Std L" panose="02020300000000000000" pitchFamily="18" charset="-128"/>
              <a:ea typeface="Adobe Song Std L" panose="02020300000000000000" pitchFamily="18" charset="-128"/>
            </a:rPr>
            <a:t>3.Body tracking</a:t>
          </a:r>
          <a:endParaRPr lang="en-GB" b="0" dirty="0">
            <a:latin typeface="Adobe Song Std L" panose="02020300000000000000" pitchFamily="18" charset="-128"/>
            <a:ea typeface="Adobe Song Std L" panose="02020300000000000000" pitchFamily="18" charset="-128"/>
          </a:endParaRPr>
        </a:p>
      </dgm:t>
    </dgm:pt>
    <dgm:pt modelId="{6C205E1A-92C7-4B38-ABA8-9A4E8F9DAFCB}" type="parTrans" cxnId="{E33BA68A-1136-40E3-AD8C-BA743BFFB6D6}">
      <dgm:prSet/>
      <dgm:spPr/>
      <dgm:t>
        <a:bodyPr/>
        <a:lstStyle/>
        <a:p>
          <a:endParaRPr lang="en-GB"/>
        </a:p>
      </dgm:t>
    </dgm:pt>
    <dgm:pt modelId="{DAC48291-C66A-44CB-A88C-793409016DE9}" type="sibTrans" cxnId="{E33BA68A-1136-40E3-AD8C-BA743BFFB6D6}">
      <dgm:prSet/>
      <dgm:spPr/>
      <dgm:t>
        <a:bodyPr/>
        <a:lstStyle/>
        <a:p>
          <a:endParaRPr lang="en-GB"/>
        </a:p>
      </dgm:t>
    </dgm:pt>
    <dgm:pt modelId="{36923FD4-A709-451F-8968-54EA5CC005A8}" type="pres">
      <dgm:prSet presAssocID="{4C01FD13-D49C-45A3-BC57-1C642CE9F1CE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AD68885-25AC-4A42-A52C-C82BB2FF3741}" type="pres">
      <dgm:prSet presAssocID="{4C01FD13-D49C-45A3-BC57-1C642CE9F1CE}" presName="arrow" presStyleLbl="bgShp" presStyleIdx="0" presStyleCnt="1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endParaRPr lang="en-GB"/>
        </a:p>
      </dgm:t>
    </dgm:pt>
    <dgm:pt modelId="{422C5C73-B754-4E3A-B211-700AD24D48E8}" type="pres">
      <dgm:prSet presAssocID="{4C01FD13-D49C-45A3-BC57-1C642CE9F1CE}" presName="linearProcess" presStyleCnt="0"/>
      <dgm:spPr/>
      <dgm:t>
        <a:bodyPr/>
        <a:lstStyle/>
        <a:p>
          <a:endParaRPr lang="en-GB"/>
        </a:p>
      </dgm:t>
    </dgm:pt>
    <dgm:pt modelId="{C9F0BF88-D3F6-40DA-998C-B8DE37E53610}" type="pres">
      <dgm:prSet presAssocID="{E3B376AB-DE29-4A8E-967A-3A05019F5297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518C078-D74C-4475-A591-E5B9930073B2}" type="pres">
      <dgm:prSet presAssocID="{76E0AB39-5399-4691-9E21-0A682377D7BA}" presName="sibTrans" presStyleCnt="0"/>
      <dgm:spPr/>
      <dgm:t>
        <a:bodyPr/>
        <a:lstStyle/>
        <a:p>
          <a:endParaRPr lang="en-GB"/>
        </a:p>
      </dgm:t>
    </dgm:pt>
    <dgm:pt modelId="{6EEA5C47-41AC-429A-83FD-B1B0FEDA8E5F}" type="pres">
      <dgm:prSet presAssocID="{95FCB133-3E38-4C22-B783-76505F0D7444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34C2421-FADD-433D-A4F1-67E79A76901E}" type="pres">
      <dgm:prSet presAssocID="{3682F8C5-9EC9-4277-AFF6-F640CF754D68}" presName="sibTrans" presStyleCnt="0"/>
      <dgm:spPr/>
      <dgm:t>
        <a:bodyPr/>
        <a:lstStyle/>
        <a:p>
          <a:endParaRPr lang="en-GB"/>
        </a:p>
      </dgm:t>
    </dgm:pt>
    <dgm:pt modelId="{853D020E-C900-4D69-8F23-D7059593BB8D}" type="pres">
      <dgm:prSet presAssocID="{4BFC614E-1453-4B88-807A-0D65F417B1F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2103AE9-29DC-45B4-8FA3-13D96A6291FB}" type="presOf" srcId="{4BFC614E-1453-4B88-807A-0D65F417B1F6}" destId="{853D020E-C900-4D69-8F23-D7059593BB8D}" srcOrd="0" destOrd="0" presId="urn:microsoft.com/office/officeart/2005/8/layout/hProcess9"/>
    <dgm:cxn modelId="{ACA29E7A-3F69-403F-BD00-E1075B63AC40}" srcId="{4C01FD13-D49C-45A3-BC57-1C642CE9F1CE}" destId="{E3B376AB-DE29-4A8E-967A-3A05019F5297}" srcOrd="0" destOrd="0" parTransId="{63E86B25-F23A-4926-AD92-BDF3682AC216}" sibTransId="{76E0AB39-5399-4691-9E21-0A682377D7BA}"/>
    <dgm:cxn modelId="{6BE7644E-FCD3-4FFD-A239-E4086832AE53}" srcId="{4C01FD13-D49C-45A3-BC57-1C642CE9F1CE}" destId="{95FCB133-3E38-4C22-B783-76505F0D7444}" srcOrd="1" destOrd="0" parTransId="{77DAAD63-6D24-4899-B9B2-729ABB6B95F8}" sibTransId="{3682F8C5-9EC9-4277-AFF6-F640CF754D68}"/>
    <dgm:cxn modelId="{E0AFA568-2202-48C8-A970-5D4AB07D6AD4}" type="presOf" srcId="{E3B376AB-DE29-4A8E-967A-3A05019F5297}" destId="{C9F0BF88-D3F6-40DA-998C-B8DE37E53610}" srcOrd="0" destOrd="0" presId="urn:microsoft.com/office/officeart/2005/8/layout/hProcess9"/>
    <dgm:cxn modelId="{E33BA68A-1136-40E3-AD8C-BA743BFFB6D6}" srcId="{4C01FD13-D49C-45A3-BC57-1C642CE9F1CE}" destId="{4BFC614E-1453-4B88-807A-0D65F417B1F6}" srcOrd="2" destOrd="0" parTransId="{6C205E1A-92C7-4B38-ABA8-9A4E8F9DAFCB}" sibTransId="{DAC48291-C66A-44CB-A88C-793409016DE9}"/>
    <dgm:cxn modelId="{ECFBB77D-90C8-42A5-A1A9-4A2EA4F4A3A5}" type="presOf" srcId="{4C01FD13-D49C-45A3-BC57-1C642CE9F1CE}" destId="{36923FD4-A709-451F-8968-54EA5CC005A8}" srcOrd="0" destOrd="0" presId="urn:microsoft.com/office/officeart/2005/8/layout/hProcess9"/>
    <dgm:cxn modelId="{0BCFB82F-1D4E-49EB-A0AF-4823F057D9D9}" type="presOf" srcId="{95FCB133-3E38-4C22-B783-76505F0D7444}" destId="{6EEA5C47-41AC-429A-83FD-B1B0FEDA8E5F}" srcOrd="0" destOrd="0" presId="urn:microsoft.com/office/officeart/2005/8/layout/hProcess9"/>
    <dgm:cxn modelId="{56A7B79C-6151-4240-9DD7-FAE17338EFE0}" type="presParOf" srcId="{36923FD4-A709-451F-8968-54EA5CC005A8}" destId="{8AD68885-25AC-4A42-A52C-C82BB2FF3741}" srcOrd="0" destOrd="0" presId="urn:microsoft.com/office/officeart/2005/8/layout/hProcess9"/>
    <dgm:cxn modelId="{CE8D8492-51C4-4020-973D-96E1A79A1AD6}" type="presParOf" srcId="{36923FD4-A709-451F-8968-54EA5CC005A8}" destId="{422C5C73-B754-4E3A-B211-700AD24D48E8}" srcOrd="1" destOrd="0" presId="urn:microsoft.com/office/officeart/2005/8/layout/hProcess9"/>
    <dgm:cxn modelId="{49D19D78-AB14-4326-B569-08E6D16CEC2A}" type="presParOf" srcId="{422C5C73-B754-4E3A-B211-700AD24D48E8}" destId="{C9F0BF88-D3F6-40DA-998C-B8DE37E53610}" srcOrd="0" destOrd="0" presId="urn:microsoft.com/office/officeart/2005/8/layout/hProcess9"/>
    <dgm:cxn modelId="{EE83656B-D584-4C09-8A67-CBCD4D0A10EC}" type="presParOf" srcId="{422C5C73-B754-4E3A-B211-700AD24D48E8}" destId="{7518C078-D74C-4475-A591-E5B9930073B2}" srcOrd="1" destOrd="0" presId="urn:microsoft.com/office/officeart/2005/8/layout/hProcess9"/>
    <dgm:cxn modelId="{1BE1071F-C8FB-400A-932C-1F632C641CD1}" type="presParOf" srcId="{422C5C73-B754-4E3A-B211-700AD24D48E8}" destId="{6EEA5C47-41AC-429A-83FD-B1B0FEDA8E5F}" srcOrd="2" destOrd="0" presId="urn:microsoft.com/office/officeart/2005/8/layout/hProcess9"/>
    <dgm:cxn modelId="{BF20CD0B-C443-48D5-BB46-58E079E25DF8}" type="presParOf" srcId="{422C5C73-B754-4E3A-B211-700AD24D48E8}" destId="{A34C2421-FADD-433D-A4F1-67E79A76901E}" srcOrd="3" destOrd="0" presId="urn:microsoft.com/office/officeart/2005/8/layout/hProcess9"/>
    <dgm:cxn modelId="{A9CE8495-3C9F-42C8-BC33-D927D92E46BE}" type="presParOf" srcId="{422C5C73-B754-4E3A-B211-700AD24D48E8}" destId="{853D020E-C900-4D69-8F23-D7059593BB8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F251A77-FCE8-4768-871B-73755C9B0F92}" type="doc">
      <dgm:prSet loTypeId="urn:microsoft.com/office/officeart/2005/8/layout/hList7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CC2BCD2-9A25-4C8C-BEE3-F0092736A511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GB" dirty="0" smtClean="0"/>
            <a:t>B. </a:t>
          </a:r>
        </a:p>
        <a:p>
          <a:pPr algn="ctr"/>
          <a:r>
            <a:rPr lang="en-GB" dirty="0" smtClean="0"/>
            <a:t>Depth from Focus</a:t>
          </a:r>
          <a:endParaRPr lang="en-GB" dirty="0"/>
        </a:p>
      </dgm:t>
    </dgm:pt>
    <dgm:pt modelId="{991FF610-44D8-4F7A-878D-7694F1168A05}" type="parTrans" cxnId="{490C0333-63EA-494A-84C7-61AD7AC3DC81}">
      <dgm:prSet/>
      <dgm:spPr/>
      <dgm:t>
        <a:bodyPr/>
        <a:lstStyle/>
        <a:p>
          <a:endParaRPr lang="en-GB"/>
        </a:p>
      </dgm:t>
    </dgm:pt>
    <dgm:pt modelId="{DDCBDDA7-1D2D-44BA-A7C1-5CA0C8CE0CC1}" type="sibTrans" cxnId="{490C0333-63EA-494A-84C7-61AD7AC3DC81}">
      <dgm:prSet/>
      <dgm:spPr/>
      <dgm:t>
        <a:bodyPr/>
        <a:lstStyle/>
        <a:p>
          <a:endParaRPr lang="en-GB"/>
        </a:p>
      </dgm:t>
    </dgm:pt>
    <dgm:pt modelId="{E5BF8C75-DF7D-4C06-9503-188AFB9ABAEE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smtClean="0"/>
            <a:t>A. </a:t>
          </a:r>
        </a:p>
        <a:p>
          <a:r>
            <a:rPr lang="en-GB" dirty="0" smtClean="0"/>
            <a:t>Depth from Stereo</a:t>
          </a:r>
          <a:endParaRPr lang="en-GB" dirty="0"/>
        </a:p>
      </dgm:t>
    </dgm:pt>
    <dgm:pt modelId="{A801CBC5-6396-4A8F-9177-9D3DA7BF5AED}" type="sibTrans" cxnId="{061445E0-0D17-4A45-8E7F-C52D7A6D0D94}">
      <dgm:prSet/>
      <dgm:spPr/>
      <dgm:t>
        <a:bodyPr/>
        <a:lstStyle/>
        <a:p>
          <a:endParaRPr lang="en-GB"/>
        </a:p>
      </dgm:t>
    </dgm:pt>
    <dgm:pt modelId="{30D9B403-5B54-40A7-B530-086D5F1ECCEE}" type="parTrans" cxnId="{061445E0-0D17-4A45-8E7F-C52D7A6D0D94}">
      <dgm:prSet/>
      <dgm:spPr/>
      <dgm:t>
        <a:bodyPr/>
        <a:lstStyle/>
        <a:p>
          <a:endParaRPr lang="en-GB"/>
        </a:p>
      </dgm:t>
    </dgm:pt>
    <dgm:pt modelId="{CAF72E7F-6694-4C99-A103-73DCF668DD58}" type="pres">
      <dgm:prSet presAssocID="{9F251A77-FCE8-4768-871B-73755C9B0F9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0DF33317-596A-4E29-BA75-21F665094CB8}" type="pres">
      <dgm:prSet presAssocID="{9F251A77-FCE8-4768-871B-73755C9B0F92}" presName="fgShape" presStyleLbl="fgShp" presStyleIdx="0" presStyleCnt="1"/>
      <dgm:spPr/>
    </dgm:pt>
    <dgm:pt modelId="{53DC893E-EA5F-4D5B-B484-821BDDD998B6}" type="pres">
      <dgm:prSet presAssocID="{9F251A77-FCE8-4768-871B-73755C9B0F92}" presName="linComp" presStyleCnt="0"/>
      <dgm:spPr/>
    </dgm:pt>
    <dgm:pt modelId="{BE8CF9E7-A7EB-4E54-ADD5-733C97A2C484}" type="pres">
      <dgm:prSet presAssocID="{E5BF8C75-DF7D-4C06-9503-188AFB9ABAEE}" presName="compNode" presStyleCnt="0"/>
      <dgm:spPr/>
    </dgm:pt>
    <dgm:pt modelId="{A0830CA7-9E17-4B64-AB02-DE2C55B5FA84}" type="pres">
      <dgm:prSet presAssocID="{E5BF8C75-DF7D-4C06-9503-188AFB9ABAEE}" presName="bkgdShape" presStyleLbl="node1" presStyleIdx="0" presStyleCnt="2"/>
      <dgm:spPr/>
      <dgm:t>
        <a:bodyPr/>
        <a:lstStyle/>
        <a:p>
          <a:endParaRPr lang="en-GB"/>
        </a:p>
      </dgm:t>
    </dgm:pt>
    <dgm:pt modelId="{4FE6718C-BB9C-40F7-82E8-4C8893339443}" type="pres">
      <dgm:prSet presAssocID="{E5BF8C75-DF7D-4C06-9503-188AFB9ABAEE}" presName="node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957DCF4-10D3-4F3F-A15F-9C96955C8617}" type="pres">
      <dgm:prSet presAssocID="{E5BF8C75-DF7D-4C06-9503-188AFB9ABAEE}" presName="invisiNode" presStyleLbl="node1" presStyleIdx="0" presStyleCnt="2"/>
      <dgm:spPr/>
    </dgm:pt>
    <dgm:pt modelId="{A8650160-E4E0-4349-B00A-B5590C800597}" type="pres">
      <dgm:prSet presAssocID="{E5BF8C75-DF7D-4C06-9503-188AFB9ABAEE}" presName="imagNode" presStyleLbl="fgImgPlace1" presStyleIdx="0" presStyleCnt="2"/>
      <dgm:spPr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435C8979-6D59-40D7-87C0-03D58008F483}" type="pres">
      <dgm:prSet presAssocID="{A801CBC5-6396-4A8F-9177-9D3DA7BF5AED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E3E253-C096-4F1C-A961-F29E568A8731}" type="pres">
      <dgm:prSet presAssocID="{1CC2BCD2-9A25-4C8C-BEE3-F0092736A511}" presName="compNode" presStyleCnt="0"/>
      <dgm:spPr/>
    </dgm:pt>
    <dgm:pt modelId="{02D36F51-E507-4B0F-B990-13617628EC11}" type="pres">
      <dgm:prSet presAssocID="{1CC2BCD2-9A25-4C8C-BEE3-F0092736A511}" presName="bkgdShape" presStyleLbl="node1" presStyleIdx="1" presStyleCnt="2"/>
      <dgm:spPr/>
      <dgm:t>
        <a:bodyPr/>
        <a:lstStyle/>
        <a:p>
          <a:endParaRPr lang="en-GB"/>
        </a:p>
      </dgm:t>
    </dgm:pt>
    <dgm:pt modelId="{7020D002-5B70-4B0F-8417-D557631C0921}" type="pres">
      <dgm:prSet presAssocID="{1CC2BCD2-9A25-4C8C-BEE3-F0092736A511}" presName="node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C0D1383-C593-4C51-972C-ADDF0A003ECE}" type="pres">
      <dgm:prSet presAssocID="{1CC2BCD2-9A25-4C8C-BEE3-F0092736A511}" presName="invisiNode" presStyleLbl="node1" presStyleIdx="1" presStyleCnt="2"/>
      <dgm:spPr/>
    </dgm:pt>
    <dgm:pt modelId="{8B4666EE-9C9C-4FCD-A304-F19F05E13ECC}" type="pres">
      <dgm:prSet presAssocID="{1CC2BCD2-9A25-4C8C-BEE3-F0092736A511}" presName="imagNode" presStyleLbl="fgImgPlace1" presStyleIdx="1" presStyleCnt="2"/>
      <dgm:spPr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</dgm:ptLst>
  <dgm:cxnLst>
    <dgm:cxn modelId="{08D32221-929E-4FEA-B6B3-73E89A72A3FA}" type="presOf" srcId="{E5BF8C75-DF7D-4C06-9503-188AFB9ABAEE}" destId="{4FE6718C-BB9C-40F7-82E8-4C8893339443}" srcOrd="1" destOrd="0" presId="urn:microsoft.com/office/officeart/2005/8/layout/hList7"/>
    <dgm:cxn modelId="{E6A334E8-D774-40BE-814F-DA8BC350F545}" type="presOf" srcId="{9F251A77-FCE8-4768-871B-73755C9B0F92}" destId="{CAF72E7F-6694-4C99-A103-73DCF668DD58}" srcOrd="0" destOrd="0" presId="urn:microsoft.com/office/officeart/2005/8/layout/hList7"/>
    <dgm:cxn modelId="{490C0333-63EA-494A-84C7-61AD7AC3DC81}" srcId="{9F251A77-FCE8-4768-871B-73755C9B0F92}" destId="{1CC2BCD2-9A25-4C8C-BEE3-F0092736A511}" srcOrd="1" destOrd="0" parTransId="{991FF610-44D8-4F7A-878D-7694F1168A05}" sibTransId="{DDCBDDA7-1D2D-44BA-A7C1-5CA0C8CE0CC1}"/>
    <dgm:cxn modelId="{74D8D5D9-5791-4588-AAE9-F8EF8AABCCF9}" type="presOf" srcId="{1CC2BCD2-9A25-4C8C-BEE3-F0092736A511}" destId="{02D36F51-E507-4B0F-B990-13617628EC11}" srcOrd="0" destOrd="0" presId="urn:microsoft.com/office/officeart/2005/8/layout/hList7"/>
    <dgm:cxn modelId="{14F1ACAA-9C17-4CC2-9B59-0D62B1D5FDED}" type="presOf" srcId="{E5BF8C75-DF7D-4C06-9503-188AFB9ABAEE}" destId="{A0830CA7-9E17-4B64-AB02-DE2C55B5FA84}" srcOrd="0" destOrd="0" presId="urn:microsoft.com/office/officeart/2005/8/layout/hList7"/>
    <dgm:cxn modelId="{7AF67DE4-CA29-4CCD-B56B-25D1DB97365E}" type="presOf" srcId="{1CC2BCD2-9A25-4C8C-BEE3-F0092736A511}" destId="{7020D002-5B70-4B0F-8417-D557631C0921}" srcOrd="1" destOrd="0" presId="urn:microsoft.com/office/officeart/2005/8/layout/hList7"/>
    <dgm:cxn modelId="{061445E0-0D17-4A45-8E7F-C52D7A6D0D94}" srcId="{9F251A77-FCE8-4768-871B-73755C9B0F92}" destId="{E5BF8C75-DF7D-4C06-9503-188AFB9ABAEE}" srcOrd="0" destOrd="0" parTransId="{30D9B403-5B54-40A7-B530-086D5F1ECCEE}" sibTransId="{A801CBC5-6396-4A8F-9177-9D3DA7BF5AED}"/>
    <dgm:cxn modelId="{F3B9D854-60BC-49A2-9F6F-42D730636F1A}" type="presOf" srcId="{A801CBC5-6396-4A8F-9177-9D3DA7BF5AED}" destId="{435C8979-6D59-40D7-87C0-03D58008F483}" srcOrd="0" destOrd="0" presId="urn:microsoft.com/office/officeart/2005/8/layout/hList7"/>
    <dgm:cxn modelId="{350A486F-072C-4233-9AB0-5D4265E467FA}" type="presParOf" srcId="{CAF72E7F-6694-4C99-A103-73DCF668DD58}" destId="{0DF33317-596A-4E29-BA75-21F665094CB8}" srcOrd="0" destOrd="0" presId="urn:microsoft.com/office/officeart/2005/8/layout/hList7"/>
    <dgm:cxn modelId="{FAB1B226-0849-4FF0-AB3E-2F8902EEED96}" type="presParOf" srcId="{CAF72E7F-6694-4C99-A103-73DCF668DD58}" destId="{53DC893E-EA5F-4D5B-B484-821BDDD998B6}" srcOrd="1" destOrd="0" presId="urn:microsoft.com/office/officeart/2005/8/layout/hList7"/>
    <dgm:cxn modelId="{8DF97038-A1AA-4E05-AC9E-227DE1CFCE94}" type="presParOf" srcId="{53DC893E-EA5F-4D5B-B484-821BDDD998B6}" destId="{BE8CF9E7-A7EB-4E54-ADD5-733C97A2C484}" srcOrd="0" destOrd="0" presId="urn:microsoft.com/office/officeart/2005/8/layout/hList7"/>
    <dgm:cxn modelId="{1258AB8D-64F7-4430-995B-233AD58EBDB9}" type="presParOf" srcId="{BE8CF9E7-A7EB-4E54-ADD5-733C97A2C484}" destId="{A0830CA7-9E17-4B64-AB02-DE2C55B5FA84}" srcOrd="0" destOrd="0" presId="urn:microsoft.com/office/officeart/2005/8/layout/hList7"/>
    <dgm:cxn modelId="{CE4CC9E2-8353-408B-AB63-296E388E48C7}" type="presParOf" srcId="{BE8CF9E7-A7EB-4E54-ADD5-733C97A2C484}" destId="{4FE6718C-BB9C-40F7-82E8-4C8893339443}" srcOrd="1" destOrd="0" presId="urn:microsoft.com/office/officeart/2005/8/layout/hList7"/>
    <dgm:cxn modelId="{B8450C97-557D-4FC1-ABFF-05BA09EE07F5}" type="presParOf" srcId="{BE8CF9E7-A7EB-4E54-ADD5-733C97A2C484}" destId="{5957DCF4-10D3-4F3F-A15F-9C96955C8617}" srcOrd="2" destOrd="0" presId="urn:microsoft.com/office/officeart/2005/8/layout/hList7"/>
    <dgm:cxn modelId="{8B97C678-6761-4D1D-811B-EE40B5DFFEAB}" type="presParOf" srcId="{BE8CF9E7-A7EB-4E54-ADD5-733C97A2C484}" destId="{A8650160-E4E0-4349-B00A-B5590C800597}" srcOrd="3" destOrd="0" presId="urn:microsoft.com/office/officeart/2005/8/layout/hList7"/>
    <dgm:cxn modelId="{91DD67D0-4B5B-4474-B84C-3F96A7C1A86B}" type="presParOf" srcId="{53DC893E-EA5F-4D5B-B484-821BDDD998B6}" destId="{435C8979-6D59-40D7-87C0-03D58008F483}" srcOrd="1" destOrd="0" presId="urn:microsoft.com/office/officeart/2005/8/layout/hList7"/>
    <dgm:cxn modelId="{42A90C3E-26A2-4CFE-BFCF-757D88378F42}" type="presParOf" srcId="{53DC893E-EA5F-4D5B-B484-821BDDD998B6}" destId="{74E3E253-C096-4F1C-A961-F29E568A8731}" srcOrd="2" destOrd="0" presId="urn:microsoft.com/office/officeart/2005/8/layout/hList7"/>
    <dgm:cxn modelId="{2759CCB2-7498-44DB-AE03-FEB1E4747B99}" type="presParOf" srcId="{74E3E253-C096-4F1C-A961-F29E568A8731}" destId="{02D36F51-E507-4B0F-B990-13617628EC11}" srcOrd="0" destOrd="0" presId="urn:microsoft.com/office/officeart/2005/8/layout/hList7"/>
    <dgm:cxn modelId="{D4150349-7E55-4574-8102-F741AA3CF011}" type="presParOf" srcId="{74E3E253-C096-4F1C-A961-F29E568A8731}" destId="{7020D002-5B70-4B0F-8417-D557631C0921}" srcOrd="1" destOrd="0" presId="urn:microsoft.com/office/officeart/2005/8/layout/hList7"/>
    <dgm:cxn modelId="{432EBAE0-7180-42DC-BDD0-A2C86F49F4C1}" type="presParOf" srcId="{74E3E253-C096-4F1C-A961-F29E568A8731}" destId="{5C0D1383-C593-4C51-972C-ADDF0A003ECE}" srcOrd="2" destOrd="0" presId="urn:microsoft.com/office/officeart/2005/8/layout/hList7"/>
    <dgm:cxn modelId="{3E496840-3F4E-4668-BAB4-09D2274F2810}" type="presParOf" srcId="{74E3E253-C096-4F1C-A961-F29E568A8731}" destId="{8B4666EE-9C9C-4FCD-A304-F19F05E13ECC}" srcOrd="3" destOrd="0" presId="urn:microsoft.com/office/officeart/2005/8/layout/hList7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F251A77-FCE8-4768-871B-73755C9B0F92}" type="doc">
      <dgm:prSet loTypeId="urn:microsoft.com/office/officeart/2005/8/layout/hList7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CC2BCD2-9A25-4C8C-BEE3-F0092736A511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smtClean="0"/>
            <a:t>Body Parts Recognition</a:t>
          </a:r>
          <a:endParaRPr lang="en-GB" dirty="0"/>
        </a:p>
      </dgm:t>
    </dgm:pt>
    <dgm:pt modelId="{991FF610-44D8-4F7A-878D-7694F1168A05}" type="parTrans" cxnId="{490C0333-63EA-494A-84C7-61AD7AC3DC81}">
      <dgm:prSet/>
      <dgm:spPr/>
      <dgm:t>
        <a:bodyPr/>
        <a:lstStyle/>
        <a:p>
          <a:endParaRPr lang="en-GB"/>
        </a:p>
      </dgm:t>
    </dgm:pt>
    <dgm:pt modelId="{DDCBDDA7-1D2D-44BA-A7C1-5CA0C8CE0CC1}" type="sibTrans" cxnId="{490C0333-63EA-494A-84C7-61AD7AC3DC81}">
      <dgm:prSet/>
      <dgm:spPr/>
      <dgm:t>
        <a:bodyPr/>
        <a:lstStyle/>
        <a:p>
          <a:endParaRPr lang="en-GB"/>
        </a:p>
      </dgm:t>
    </dgm:pt>
    <dgm:pt modelId="{E5BF8C75-DF7D-4C06-9503-188AFB9ABAEE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smtClean="0"/>
            <a:t>Hole Filling </a:t>
          </a:r>
          <a:endParaRPr lang="en-GB" dirty="0"/>
        </a:p>
      </dgm:t>
    </dgm:pt>
    <dgm:pt modelId="{A801CBC5-6396-4A8F-9177-9D3DA7BF5AED}" type="sibTrans" cxnId="{061445E0-0D17-4A45-8E7F-C52D7A6D0D94}">
      <dgm:prSet/>
      <dgm:spPr/>
      <dgm:t>
        <a:bodyPr/>
        <a:lstStyle/>
        <a:p>
          <a:endParaRPr lang="en-GB"/>
        </a:p>
      </dgm:t>
    </dgm:pt>
    <dgm:pt modelId="{30D9B403-5B54-40A7-B530-086D5F1ECCEE}" type="parTrans" cxnId="{061445E0-0D17-4A45-8E7F-C52D7A6D0D94}">
      <dgm:prSet/>
      <dgm:spPr/>
      <dgm:t>
        <a:bodyPr/>
        <a:lstStyle/>
        <a:p>
          <a:endParaRPr lang="en-GB"/>
        </a:p>
      </dgm:t>
    </dgm:pt>
    <dgm:pt modelId="{2D806F9C-0875-4F20-9CCD-F1A3515058CF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smtClean="0"/>
            <a:t>Skeletal Structure Creation</a:t>
          </a:r>
          <a:endParaRPr lang="en-GB" dirty="0"/>
        </a:p>
      </dgm:t>
    </dgm:pt>
    <dgm:pt modelId="{820CFA0F-73BF-4F6D-AAA1-47F73426B5BA}" type="parTrans" cxnId="{D4F51F67-161B-49C9-8204-365A8572B9A1}">
      <dgm:prSet/>
      <dgm:spPr/>
      <dgm:t>
        <a:bodyPr/>
        <a:lstStyle/>
        <a:p>
          <a:endParaRPr lang="en-GB"/>
        </a:p>
      </dgm:t>
    </dgm:pt>
    <dgm:pt modelId="{38972F1D-F06B-4954-A0CF-80DD6C94C653}" type="sibTrans" cxnId="{D4F51F67-161B-49C9-8204-365A8572B9A1}">
      <dgm:prSet/>
      <dgm:spPr/>
      <dgm:t>
        <a:bodyPr/>
        <a:lstStyle/>
        <a:p>
          <a:endParaRPr lang="en-GB"/>
        </a:p>
      </dgm:t>
    </dgm:pt>
    <dgm:pt modelId="{C883055A-06E9-4537-BD58-B029D3BAEF9E}" type="pres">
      <dgm:prSet presAssocID="{9F251A77-FCE8-4768-871B-73755C9B0F9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4715BB63-2E36-4288-BC47-08A287C3819C}" type="pres">
      <dgm:prSet presAssocID="{9F251A77-FCE8-4768-871B-73755C9B0F92}" presName="fgShape" presStyleLbl="fgShp" presStyleIdx="0" presStyleCnt="1"/>
      <dgm:spPr/>
    </dgm:pt>
    <dgm:pt modelId="{9753B1D0-D058-434C-9ABE-1B9801228DC7}" type="pres">
      <dgm:prSet presAssocID="{9F251A77-FCE8-4768-871B-73755C9B0F92}" presName="linComp" presStyleCnt="0"/>
      <dgm:spPr/>
    </dgm:pt>
    <dgm:pt modelId="{347FAF1E-259F-4D05-8E13-0B9D635134D7}" type="pres">
      <dgm:prSet presAssocID="{E5BF8C75-DF7D-4C06-9503-188AFB9ABAEE}" presName="compNode" presStyleCnt="0"/>
      <dgm:spPr/>
    </dgm:pt>
    <dgm:pt modelId="{CB066DCB-2243-4FAB-863E-003C4C7155D3}" type="pres">
      <dgm:prSet presAssocID="{E5BF8C75-DF7D-4C06-9503-188AFB9ABAEE}" presName="bkgdShape" presStyleLbl="node1" presStyleIdx="0" presStyleCnt="3"/>
      <dgm:spPr/>
      <dgm:t>
        <a:bodyPr/>
        <a:lstStyle/>
        <a:p>
          <a:endParaRPr lang="en-GB"/>
        </a:p>
      </dgm:t>
    </dgm:pt>
    <dgm:pt modelId="{C8728ACE-039A-4E5F-8095-38689766BFD6}" type="pres">
      <dgm:prSet presAssocID="{E5BF8C75-DF7D-4C06-9503-188AFB9ABAEE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7858EEE-199B-48C6-BFA4-23081C301333}" type="pres">
      <dgm:prSet presAssocID="{E5BF8C75-DF7D-4C06-9503-188AFB9ABAEE}" presName="invisiNode" presStyleLbl="node1" presStyleIdx="0" presStyleCnt="3"/>
      <dgm:spPr/>
    </dgm:pt>
    <dgm:pt modelId="{E110F4EE-E56C-4448-B432-C1A27ECF419F}" type="pres">
      <dgm:prSet presAssocID="{E5BF8C75-DF7D-4C06-9503-188AFB9ABAEE}" presName="imagNode" presStyleLbl="fgImgPlace1" presStyleIdx="0" presStyleCnt="3" custScaleX="178104"/>
      <dgm:spPr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4162162F-097F-4B70-A182-5819A23086DE}" type="pres">
      <dgm:prSet presAssocID="{A801CBC5-6396-4A8F-9177-9D3DA7BF5AED}" presName="sibTrans" presStyleLbl="sibTrans2D1" presStyleIdx="0" presStyleCnt="0"/>
      <dgm:spPr/>
      <dgm:t>
        <a:bodyPr/>
        <a:lstStyle/>
        <a:p>
          <a:endParaRPr lang="en-GB"/>
        </a:p>
      </dgm:t>
    </dgm:pt>
    <dgm:pt modelId="{E1A5EE5D-FDD5-40C5-B700-E6468009F4B5}" type="pres">
      <dgm:prSet presAssocID="{1CC2BCD2-9A25-4C8C-BEE3-F0092736A511}" presName="compNode" presStyleCnt="0"/>
      <dgm:spPr/>
    </dgm:pt>
    <dgm:pt modelId="{FEF7FF2E-18CE-4255-AFE9-69CE7A681330}" type="pres">
      <dgm:prSet presAssocID="{1CC2BCD2-9A25-4C8C-BEE3-F0092736A511}" presName="bkgdShape" presStyleLbl="node1" presStyleIdx="1" presStyleCnt="3"/>
      <dgm:spPr/>
      <dgm:t>
        <a:bodyPr/>
        <a:lstStyle/>
        <a:p>
          <a:endParaRPr lang="en-GB"/>
        </a:p>
      </dgm:t>
    </dgm:pt>
    <dgm:pt modelId="{CD4DCBAB-1296-4F8D-99CB-08A939A12D81}" type="pres">
      <dgm:prSet presAssocID="{1CC2BCD2-9A25-4C8C-BEE3-F0092736A511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04A9223-934B-4F68-9CA3-3D729F1DE462}" type="pres">
      <dgm:prSet presAssocID="{1CC2BCD2-9A25-4C8C-BEE3-F0092736A511}" presName="invisiNode" presStyleLbl="node1" presStyleIdx="1" presStyleCnt="3"/>
      <dgm:spPr/>
    </dgm:pt>
    <dgm:pt modelId="{5A46788E-7E1E-477A-A504-C8AFEA9FC898}" type="pres">
      <dgm:prSet presAssocID="{1CC2BCD2-9A25-4C8C-BEE3-F0092736A511}" presName="imagNode" presStyleLbl="fgImgPlace1" presStyleIdx="1" presStyleCnt="3" custScaleX="104582" custScaleY="110822"/>
      <dgm:spPr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F999ABA2-B1A8-4AE2-8D99-87510073A710}" type="pres">
      <dgm:prSet presAssocID="{DDCBDDA7-1D2D-44BA-A7C1-5CA0C8CE0CC1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774D5-A239-4BDA-A989-7FCA2DF94A8D}" type="pres">
      <dgm:prSet presAssocID="{2D806F9C-0875-4F20-9CCD-F1A3515058CF}" presName="compNode" presStyleCnt="0"/>
      <dgm:spPr/>
    </dgm:pt>
    <dgm:pt modelId="{71B16693-37DD-4EE1-8776-C434F8B855DF}" type="pres">
      <dgm:prSet presAssocID="{2D806F9C-0875-4F20-9CCD-F1A3515058CF}" presName="bkgdShape" presStyleLbl="node1" presStyleIdx="2" presStyleCnt="3"/>
      <dgm:spPr/>
      <dgm:t>
        <a:bodyPr/>
        <a:lstStyle/>
        <a:p>
          <a:endParaRPr lang="en-GB"/>
        </a:p>
      </dgm:t>
    </dgm:pt>
    <dgm:pt modelId="{3713A0D2-04BD-4697-B3FF-A28A0F1D6BCC}" type="pres">
      <dgm:prSet presAssocID="{2D806F9C-0875-4F20-9CCD-F1A3515058CF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A741A8D-CBB3-4740-9EE9-C7922B3A1464}" type="pres">
      <dgm:prSet presAssocID="{2D806F9C-0875-4F20-9CCD-F1A3515058CF}" presName="invisiNode" presStyleLbl="node1" presStyleIdx="2" presStyleCnt="3"/>
      <dgm:spPr/>
    </dgm:pt>
    <dgm:pt modelId="{9D5B550F-4A75-4603-A97D-4ABF66A08B6B}" type="pres">
      <dgm:prSet presAssocID="{2D806F9C-0875-4F20-9CCD-F1A3515058CF}" presName="imagNode" presStyleLbl="fgImgPlace1" presStyleIdx="2" presStyleCnt="3" custScaleX="80640" custScaleY="95329" custLinFactNeighborX="1550" custLinFactNeighborY="-3099"/>
      <dgm:spPr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GB"/>
        </a:p>
      </dgm:t>
    </dgm:pt>
  </dgm:ptLst>
  <dgm:cxnLst>
    <dgm:cxn modelId="{DA7D76F0-A3C1-46DF-944D-740EABD21AB3}" type="presOf" srcId="{2D806F9C-0875-4F20-9CCD-F1A3515058CF}" destId="{3713A0D2-04BD-4697-B3FF-A28A0F1D6BCC}" srcOrd="1" destOrd="0" presId="urn:microsoft.com/office/officeart/2005/8/layout/hList7"/>
    <dgm:cxn modelId="{AAA29B2B-3470-4399-AE24-2E3C30A1F7BC}" type="presOf" srcId="{A801CBC5-6396-4A8F-9177-9D3DA7BF5AED}" destId="{4162162F-097F-4B70-A182-5819A23086DE}" srcOrd="0" destOrd="0" presId="urn:microsoft.com/office/officeart/2005/8/layout/hList7"/>
    <dgm:cxn modelId="{AB0E9C83-3146-49DD-8566-7915FB03E2F2}" type="presOf" srcId="{E5BF8C75-DF7D-4C06-9503-188AFB9ABAEE}" destId="{C8728ACE-039A-4E5F-8095-38689766BFD6}" srcOrd="1" destOrd="0" presId="urn:microsoft.com/office/officeart/2005/8/layout/hList7"/>
    <dgm:cxn modelId="{DFB15434-9F44-4E48-8B37-9DFD6167BC92}" type="presOf" srcId="{9F251A77-FCE8-4768-871B-73755C9B0F92}" destId="{C883055A-06E9-4537-BD58-B029D3BAEF9E}" srcOrd="0" destOrd="0" presId="urn:microsoft.com/office/officeart/2005/8/layout/hList7"/>
    <dgm:cxn modelId="{D4F51F67-161B-49C9-8204-365A8572B9A1}" srcId="{9F251A77-FCE8-4768-871B-73755C9B0F92}" destId="{2D806F9C-0875-4F20-9CCD-F1A3515058CF}" srcOrd="2" destOrd="0" parTransId="{820CFA0F-73BF-4F6D-AAA1-47F73426B5BA}" sibTransId="{38972F1D-F06B-4954-A0CF-80DD6C94C653}"/>
    <dgm:cxn modelId="{490C0333-63EA-494A-84C7-61AD7AC3DC81}" srcId="{9F251A77-FCE8-4768-871B-73755C9B0F92}" destId="{1CC2BCD2-9A25-4C8C-BEE3-F0092736A511}" srcOrd="1" destOrd="0" parTransId="{991FF610-44D8-4F7A-878D-7694F1168A05}" sibTransId="{DDCBDDA7-1D2D-44BA-A7C1-5CA0C8CE0CC1}"/>
    <dgm:cxn modelId="{757913AF-3546-48DF-AF48-49415AF40D37}" type="presOf" srcId="{2D806F9C-0875-4F20-9CCD-F1A3515058CF}" destId="{71B16693-37DD-4EE1-8776-C434F8B855DF}" srcOrd="0" destOrd="0" presId="urn:microsoft.com/office/officeart/2005/8/layout/hList7"/>
    <dgm:cxn modelId="{167D3649-5B92-4E7E-B159-2229F8CFE06E}" type="presOf" srcId="{1CC2BCD2-9A25-4C8C-BEE3-F0092736A511}" destId="{FEF7FF2E-18CE-4255-AFE9-69CE7A681330}" srcOrd="0" destOrd="0" presId="urn:microsoft.com/office/officeart/2005/8/layout/hList7"/>
    <dgm:cxn modelId="{061445E0-0D17-4A45-8E7F-C52D7A6D0D94}" srcId="{9F251A77-FCE8-4768-871B-73755C9B0F92}" destId="{E5BF8C75-DF7D-4C06-9503-188AFB9ABAEE}" srcOrd="0" destOrd="0" parTransId="{30D9B403-5B54-40A7-B530-086D5F1ECCEE}" sibTransId="{A801CBC5-6396-4A8F-9177-9D3DA7BF5AED}"/>
    <dgm:cxn modelId="{42C161C8-0477-4E5C-9391-84F79E99C941}" type="presOf" srcId="{DDCBDDA7-1D2D-44BA-A7C1-5CA0C8CE0CC1}" destId="{F999ABA2-B1A8-4AE2-8D99-87510073A710}" srcOrd="0" destOrd="0" presId="urn:microsoft.com/office/officeart/2005/8/layout/hList7"/>
    <dgm:cxn modelId="{5481E1FE-B148-418C-9540-1DEE376EF310}" type="presOf" srcId="{1CC2BCD2-9A25-4C8C-BEE3-F0092736A511}" destId="{CD4DCBAB-1296-4F8D-99CB-08A939A12D81}" srcOrd="1" destOrd="0" presId="urn:microsoft.com/office/officeart/2005/8/layout/hList7"/>
    <dgm:cxn modelId="{06DAB4DB-A617-4175-9B6D-B9D42578D5FF}" type="presOf" srcId="{E5BF8C75-DF7D-4C06-9503-188AFB9ABAEE}" destId="{CB066DCB-2243-4FAB-863E-003C4C7155D3}" srcOrd="0" destOrd="0" presId="urn:microsoft.com/office/officeart/2005/8/layout/hList7"/>
    <dgm:cxn modelId="{C960AC0C-00F0-4FAF-BCE5-FC905BD2E2F8}" type="presParOf" srcId="{C883055A-06E9-4537-BD58-B029D3BAEF9E}" destId="{4715BB63-2E36-4288-BC47-08A287C3819C}" srcOrd="0" destOrd="0" presId="urn:microsoft.com/office/officeart/2005/8/layout/hList7"/>
    <dgm:cxn modelId="{2F615EF2-734D-4DF2-97F8-57447A643C22}" type="presParOf" srcId="{C883055A-06E9-4537-BD58-B029D3BAEF9E}" destId="{9753B1D0-D058-434C-9ABE-1B9801228DC7}" srcOrd="1" destOrd="0" presId="urn:microsoft.com/office/officeart/2005/8/layout/hList7"/>
    <dgm:cxn modelId="{6428F9C0-DD12-4C72-B00C-76A049D15EBA}" type="presParOf" srcId="{9753B1D0-D058-434C-9ABE-1B9801228DC7}" destId="{347FAF1E-259F-4D05-8E13-0B9D635134D7}" srcOrd="0" destOrd="0" presId="urn:microsoft.com/office/officeart/2005/8/layout/hList7"/>
    <dgm:cxn modelId="{DABBDDD4-4C70-4E81-B45D-F613E10A95CE}" type="presParOf" srcId="{347FAF1E-259F-4D05-8E13-0B9D635134D7}" destId="{CB066DCB-2243-4FAB-863E-003C4C7155D3}" srcOrd="0" destOrd="0" presId="urn:microsoft.com/office/officeart/2005/8/layout/hList7"/>
    <dgm:cxn modelId="{FED5F778-1A8D-4DC3-A67E-6AE7EE1E7899}" type="presParOf" srcId="{347FAF1E-259F-4D05-8E13-0B9D635134D7}" destId="{C8728ACE-039A-4E5F-8095-38689766BFD6}" srcOrd="1" destOrd="0" presId="urn:microsoft.com/office/officeart/2005/8/layout/hList7"/>
    <dgm:cxn modelId="{8ACE3722-ABD6-4674-B3B5-2ADF60C42B28}" type="presParOf" srcId="{347FAF1E-259F-4D05-8E13-0B9D635134D7}" destId="{57858EEE-199B-48C6-BFA4-23081C301333}" srcOrd="2" destOrd="0" presId="urn:microsoft.com/office/officeart/2005/8/layout/hList7"/>
    <dgm:cxn modelId="{8F1F9A07-4AC2-4FE1-8632-743AA0565185}" type="presParOf" srcId="{347FAF1E-259F-4D05-8E13-0B9D635134D7}" destId="{E110F4EE-E56C-4448-B432-C1A27ECF419F}" srcOrd="3" destOrd="0" presId="urn:microsoft.com/office/officeart/2005/8/layout/hList7"/>
    <dgm:cxn modelId="{6F39C139-9431-41C6-BC57-19464C170893}" type="presParOf" srcId="{9753B1D0-D058-434C-9ABE-1B9801228DC7}" destId="{4162162F-097F-4B70-A182-5819A23086DE}" srcOrd="1" destOrd="0" presId="urn:microsoft.com/office/officeart/2005/8/layout/hList7"/>
    <dgm:cxn modelId="{52A0E6F1-DC60-489C-8A35-29D532AC0BDF}" type="presParOf" srcId="{9753B1D0-D058-434C-9ABE-1B9801228DC7}" destId="{E1A5EE5D-FDD5-40C5-B700-E6468009F4B5}" srcOrd="2" destOrd="0" presId="urn:microsoft.com/office/officeart/2005/8/layout/hList7"/>
    <dgm:cxn modelId="{0212020C-7A07-4F22-A755-0F93A7F02CCE}" type="presParOf" srcId="{E1A5EE5D-FDD5-40C5-B700-E6468009F4B5}" destId="{FEF7FF2E-18CE-4255-AFE9-69CE7A681330}" srcOrd="0" destOrd="0" presId="urn:microsoft.com/office/officeart/2005/8/layout/hList7"/>
    <dgm:cxn modelId="{485EEAE2-106F-40D3-8DEB-65E17E592999}" type="presParOf" srcId="{E1A5EE5D-FDD5-40C5-B700-E6468009F4B5}" destId="{CD4DCBAB-1296-4F8D-99CB-08A939A12D81}" srcOrd="1" destOrd="0" presId="urn:microsoft.com/office/officeart/2005/8/layout/hList7"/>
    <dgm:cxn modelId="{71B12F9C-CB0E-4390-A2DB-945F30A9242B}" type="presParOf" srcId="{E1A5EE5D-FDD5-40C5-B700-E6468009F4B5}" destId="{204A9223-934B-4F68-9CA3-3D729F1DE462}" srcOrd="2" destOrd="0" presId="urn:microsoft.com/office/officeart/2005/8/layout/hList7"/>
    <dgm:cxn modelId="{5C9F7839-8B48-4C5F-9311-D9BD05DE99B8}" type="presParOf" srcId="{E1A5EE5D-FDD5-40C5-B700-E6468009F4B5}" destId="{5A46788E-7E1E-477A-A504-C8AFEA9FC898}" srcOrd="3" destOrd="0" presId="urn:microsoft.com/office/officeart/2005/8/layout/hList7"/>
    <dgm:cxn modelId="{D5B6DC41-C579-4C88-8A7D-71DACD1377DD}" type="presParOf" srcId="{9753B1D0-D058-434C-9ABE-1B9801228DC7}" destId="{F999ABA2-B1A8-4AE2-8D99-87510073A710}" srcOrd="3" destOrd="0" presId="urn:microsoft.com/office/officeart/2005/8/layout/hList7"/>
    <dgm:cxn modelId="{D3CB17C6-33D1-46ED-9A4E-1CD7BBF584D6}" type="presParOf" srcId="{9753B1D0-D058-434C-9ABE-1B9801228DC7}" destId="{5B9774D5-A239-4BDA-A989-7FCA2DF94A8D}" srcOrd="4" destOrd="0" presId="urn:microsoft.com/office/officeart/2005/8/layout/hList7"/>
    <dgm:cxn modelId="{B9B4F673-495E-48DE-AD03-07F6D012B1D6}" type="presParOf" srcId="{5B9774D5-A239-4BDA-A989-7FCA2DF94A8D}" destId="{71B16693-37DD-4EE1-8776-C434F8B855DF}" srcOrd="0" destOrd="0" presId="urn:microsoft.com/office/officeart/2005/8/layout/hList7"/>
    <dgm:cxn modelId="{A070343D-EE71-46B0-9C4A-DD000A1A59C4}" type="presParOf" srcId="{5B9774D5-A239-4BDA-A989-7FCA2DF94A8D}" destId="{3713A0D2-04BD-4697-B3FF-A28A0F1D6BCC}" srcOrd="1" destOrd="0" presId="urn:microsoft.com/office/officeart/2005/8/layout/hList7"/>
    <dgm:cxn modelId="{B8B8CC64-3AC4-406D-BE03-F7E104602E3A}" type="presParOf" srcId="{5B9774D5-A239-4BDA-A989-7FCA2DF94A8D}" destId="{0A741A8D-CBB3-4740-9EE9-C7922B3A1464}" srcOrd="2" destOrd="0" presId="urn:microsoft.com/office/officeart/2005/8/layout/hList7"/>
    <dgm:cxn modelId="{B42F490D-79B4-42DB-9447-D8EB4F656552}" type="presParOf" srcId="{5B9774D5-A239-4BDA-A989-7FCA2DF94A8D}" destId="{9D5B550F-4A75-4603-A97D-4ABF66A08B6B}" srcOrd="3" destOrd="0" presId="urn:microsoft.com/office/officeart/2005/8/layout/hList7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31FB89-9D1E-4CBE-9458-949363640471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D927D5-CC2D-4B0A-81B5-647670E34DFB}">
      <dgm:prSet phldrT="[Text]" custT="1"/>
      <dgm:spPr/>
      <dgm:t>
        <a:bodyPr/>
        <a:lstStyle/>
        <a:p>
          <a:pPr algn="ctr"/>
          <a:r>
            <a:rPr lang="en-GB" sz="2400" b="1" dirty="0" smtClean="0"/>
            <a:t>Wii console </a:t>
          </a:r>
          <a:endParaRPr lang="en-GB" sz="2400" b="1" dirty="0"/>
        </a:p>
      </dgm:t>
    </dgm:pt>
    <dgm:pt modelId="{AABF2B15-55B5-4D52-97E6-BCDBE0836C4C}" type="parTrans" cxnId="{3E98AC33-7E2B-430F-AAFD-99AC33F8D156}">
      <dgm:prSet/>
      <dgm:spPr/>
      <dgm:t>
        <a:bodyPr/>
        <a:lstStyle/>
        <a:p>
          <a:endParaRPr lang="en-GB"/>
        </a:p>
      </dgm:t>
    </dgm:pt>
    <dgm:pt modelId="{EC8F9006-DCAA-419A-8173-88A9EBE82EC0}" type="sibTrans" cxnId="{3E98AC33-7E2B-430F-AAFD-99AC33F8D156}">
      <dgm:prSet/>
      <dgm:spPr/>
      <dgm:t>
        <a:bodyPr/>
        <a:lstStyle/>
        <a:p>
          <a:endParaRPr lang="en-GB"/>
        </a:p>
      </dgm:t>
    </dgm:pt>
    <dgm:pt modelId="{B7CD3ADD-195D-4808-BE45-7DE1EB1FEC37}">
      <dgm:prSet phldrT="[Text]" custT="1"/>
      <dgm:spPr/>
      <dgm:t>
        <a:bodyPr/>
        <a:lstStyle/>
        <a:p>
          <a:pPr algn="ctr"/>
          <a:r>
            <a:rPr lang="en-GB" sz="2400" b="1" dirty="0" smtClean="0"/>
            <a:t>Remote controller</a:t>
          </a:r>
          <a:endParaRPr lang="en-GB" sz="2400" b="1" dirty="0"/>
        </a:p>
      </dgm:t>
    </dgm:pt>
    <dgm:pt modelId="{676EAD51-3FFD-4D9E-B904-C378F6C6B531}" type="parTrans" cxnId="{BCE235ED-0781-41EB-AD3E-46794ED04393}">
      <dgm:prSet/>
      <dgm:spPr/>
      <dgm:t>
        <a:bodyPr/>
        <a:lstStyle/>
        <a:p>
          <a:endParaRPr lang="en-GB"/>
        </a:p>
      </dgm:t>
    </dgm:pt>
    <dgm:pt modelId="{304E248C-8222-4A36-A339-00FAD25A57CB}" type="sibTrans" cxnId="{BCE235ED-0781-41EB-AD3E-46794ED04393}">
      <dgm:prSet/>
      <dgm:spPr/>
      <dgm:t>
        <a:bodyPr/>
        <a:lstStyle/>
        <a:p>
          <a:endParaRPr lang="en-GB" dirty="0"/>
        </a:p>
      </dgm:t>
    </dgm:pt>
    <dgm:pt modelId="{20BCD4EF-2126-4309-9AA7-05983A253101}">
      <dgm:prSet custT="1"/>
      <dgm:spPr/>
      <dgm:t>
        <a:bodyPr/>
        <a:lstStyle/>
        <a:p>
          <a:r>
            <a:rPr lang="en-GB" sz="2400" b="1" dirty="0" smtClean="0"/>
            <a:t>Sensor Panel</a:t>
          </a:r>
          <a:endParaRPr lang="en-GB" sz="2400" b="1" dirty="0"/>
        </a:p>
      </dgm:t>
    </dgm:pt>
    <dgm:pt modelId="{36B84D46-93DB-4458-A241-DA4EE0EFB706}" type="parTrans" cxnId="{CD0B59FE-27EE-4F64-AD8B-3FEB997C3460}">
      <dgm:prSet/>
      <dgm:spPr/>
      <dgm:t>
        <a:bodyPr/>
        <a:lstStyle/>
        <a:p>
          <a:endParaRPr lang="en-GB"/>
        </a:p>
      </dgm:t>
    </dgm:pt>
    <dgm:pt modelId="{9778CB1A-4E56-4C02-92D3-2C789DC6AB0B}" type="sibTrans" cxnId="{CD0B59FE-27EE-4F64-AD8B-3FEB997C3460}">
      <dgm:prSet/>
      <dgm:spPr/>
      <dgm:t>
        <a:bodyPr/>
        <a:lstStyle/>
        <a:p>
          <a:endParaRPr lang="en-GB"/>
        </a:p>
      </dgm:t>
    </dgm:pt>
    <dgm:pt modelId="{5E0E68A2-AF1E-4D52-83E5-E4D78C8368BD}" type="pres">
      <dgm:prSet presAssocID="{1A31FB89-9D1E-4CBE-9458-949363640471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E669A421-FEA6-476E-B711-3F2D01D15069}" type="pres">
      <dgm:prSet presAssocID="{6CD927D5-CC2D-4B0A-81B5-647670E34DFB}" presName="node" presStyleLbl="node1" presStyleIdx="0" presStyleCnt="3" custScaleX="118597" custScaleY="11586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D913464-4565-42C0-9365-8DD03C1FF69B}" type="pres">
      <dgm:prSet presAssocID="{EC8F9006-DCAA-419A-8173-88A9EBE82EC0}" presName="spacerL" presStyleCnt="0"/>
      <dgm:spPr/>
    </dgm:pt>
    <dgm:pt modelId="{D0C4848E-20C7-4ED7-88EC-0421706F2B8E}" type="pres">
      <dgm:prSet presAssocID="{EC8F9006-DCAA-419A-8173-88A9EBE82EC0}" presName="sibTrans" presStyleLbl="sibTrans2D1" presStyleIdx="0" presStyleCnt="2"/>
      <dgm:spPr/>
      <dgm:t>
        <a:bodyPr/>
        <a:lstStyle/>
        <a:p>
          <a:endParaRPr lang="en-GB"/>
        </a:p>
      </dgm:t>
    </dgm:pt>
    <dgm:pt modelId="{7BF9C5F6-03F2-47E6-B4A1-6F48C54AE908}" type="pres">
      <dgm:prSet presAssocID="{EC8F9006-DCAA-419A-8173-88A9EBE82EC0}" presName="spacerR" presStyleCnt="0"/>
      <dgm:spPr/>
    </dgm:pt>
    <dgm:pt modelId="{454D8028-7351-41D8-87A8-A21257145745}" type="pres">
      <dgm:prSet presAssocID="{B7CD3ADD-195D-4808-BE45-7DE1EB1FEC37}" presName="node" presStyleLbl="node1" presStyleIdx="1" presStyleCnt="3" custScaleX="117920" custScaleY="11739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7F01104-BB06-4F2E-B002-98E0038BC1D1}" type="pres">
      <dgm:prSet presAssocID="{304E248C-8222-4A36-A339-00FAD25A57CB}" presName="spacerL" presStyleCnt="0"/>
      <dgm:spPr/>
    </dgm:pt>
    <dgm:pt modelId="{607B2F0D-9EC9-4CD2-AAF4-66179C0215EB}" type="pres">
      <dgm:prSet presAssocID="{304E248C-8222-4A36-A339-00FAD25A57CB}" presName="sibTrans" presStyleLbl="sibTrans2D1" presStyleIdx="1" presStyleCnt="2"/>
      <dgm:spPr>
        <a:prstGeom prst="mathPlus">
          <a:avLst/>
        </a:prstGeom>
      </dgm:spPr>
      <dgm:t>
        <a:bodyPr/>
        <a:lstStyle/>
        <a:p>
          <a:endParaRPr lang="en-GB"/>
        </a:p>
      </dgm:t>
    </dgm:pt>
    <dgm:pt modelId="{25C7E5FF-AAF9-4623-946F-4FB1CCE3442B}" type="pres">
      <dgm:prSet presAssocID="{304E248C-8222-4A36-A339-00FAD25A57CB}" presName="spacerR" presStyleCnt="0"/>
      <dgm:spPr/>
    </dgm:pt>
    <dgm:pt modelId="{90AC57F9-F3AF-4D76-A9CD-F191D6F2FB77}" type="pres">
      <dgm:prSet presAssocID="{20BCD4EF-2126-4309-9AA7-05983A253101}" presName="node" presStyleLbl="node1" presStyleIdx="2" presStyleCnt="3" custScaleX="113626" custScaleY="11661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CE235ED-0781-41EB-AD3E-46794ED04393}" srcId="{1A31FB89-9D1E-4CBE-9458-949363640471}" destId="{B7CD3ADD-195D-4808-BE45-7DE1EB1FEC37}" srcOrd="1" destOrd="0" parTransId="{676EAD51-3FFD-4D9E-B904-C378F6C6B531}" sibTransId="{304E248C-8222-4A36-A339-00FAD25A57CB}"/>
    <dgm:cxn modelId="{C7061CA9-D31D-460C-AB0D-F6F4459A188E}" type="presOf" srcId="{20BCD4EF-2126-4309-9AA7-05983A253101}" destId="{90AC57F9-F3AF-4D76-A9CD-F191D6F2FB77}" srcOrd="0" destOrd="0" presId="urn:microsoft.com/office/officeart/2005/8/layout/equation1"/>
    <dgm:cxn modelId="{E6C3DA85-D0EE-42DD-AA33-FCABFE34DF54}" type="presOf" srcId="{1A31FB89-9D1E-4CBE-9458-949363640471}" destId="{5E0E68A2-AF1E-4D52-83E5-E4D78C8368BD}" srcOrd="0" destOrd="0" presId="urn:microsoft.com/office/officeart/2005/8/layout/equation1"/>
    <dgm:cxn modelId="{CD0B59FE-27EE-4F64-AD8B-3FEB997C3460}" srcId="{1A31FB89-9D1E-4CBE-9458-949363640471}" destId="{20BCD4EF-2126-4309-9AA7-05983A253101}" srcOrd="2" destOrd="0" parTransId="{36B84D46-93DB-4458-A241-DA4EE0EFB706}" sibTransId="{9778CB1A-4E56-4C02-92D3-2C789DC6AB0B}"/>
    <dgm:cxn modelId="{E0DDC2A4-D534-4507-BA51-353BF0C7BA0E}" type="presOf" srcId="{EC8F9006-DCAA-419A-8173-88A9EBE82EC0}" destId="{D0C4848E-20C7-4ED7-88EC-0421706F2B8E}" srcOrd="0" destOrd="0" presId="urn:microsoft.com/office/officeart/2005/8/layout/equation1"/>
    <dgm:cxn modelId="{743291E9-8B6C-487B-8974-B2D264E42437}" type="presOf" srcId="{6CD927D5-CC2D-4B0A-81B5-647670E34DFB}" destId="{E669A421-FEA6-476E-B711-3F2D01D15069}" srcOrd="0" destOrd="0" presId="urn:microsoft.com/office/officeart/2005/8/layout/equation1"/>
    <dgm:cxn modelId="{3E98AC33-7E2B-430F-AAFD-99AC33F8D156}" srcId="{1A31FB89-9D1E-4CBE-9458-949363640471}" destId="{6CD927D5-CC2D-4B0A-81B5-647670E34DFB}" srcOrd="0" destOrd="0" parTransId="{AABF2B15-55B5-4D52-97E6-BCDBE0836C4C}" sibTransId="{EC8F9006-DCAA-419A-8173-88A9EBE82EC0}"/>
    <dgm:cxn modelId="{660167EE-F7FC-4B36-A86F-FB58F60FA562}" type="presOf" srcId="{304E248C-8222-4A36-A339-00FAD25A57CB}" destId="{607B2F0D-9EC9-4CD2-AAF4-66179C0215EB}" srcOrd="0" destOrd="0" presId="urn:microsoft.com/office/officeart/2005/8/layout/equation1"/>
    <dgm:cxn modelId="{C6CE6667-2F2F-4A2D-B6C5-D5D59A9674D1}" type="presOf" srcId="{B7CD3ADD-195D-4808-BE45-7DE1EB1FEC37}" destId="{454D8028-7351-41D8-87A8-A21257145745}" srcOrd="0" destOrd="0" presId="urn:microsoft.com/office/officeart/2005/8/layout/equation1"/>
    <dgm:cxn modelId="{FF364D7A-3505-4987-8FB9-77E75B6D6717}" type="presParOf" srcId="{5E0E68A2-AF1E-4D52-83E5-E4D78C8368BD}" destId="{E669A421-FEA6-476E-B711-3F2D01D15069}" srcOrd="0" destOrd="0" presId="urn:microsoft.com/office/officeart/2005/8/layout/equation1"/>
    <dgm:cxn modelId="{3AF3C707-1B75-495C-BF28-37BE466D04EB}" type="presParOf" srcId="{5E0E68A2-AF1E-4D52-83E5-E4D78C8368BD}" destId="{8D913464-4565-42C0-9365-8DD03C1FF69B}" srcOrd="1" destOrd="0" presId="urn:microsoft.com/office/officeart/2005/8/layout/equation1"/>
    <dgm:cxn modelId="{30B1695D-B185-416E-8E7C-DD01A6564B6A}" type="presParOf" srcId="{5E0E68A2-AF1E-4D52-83E5-E4D78C8368BD}" destId="{D0C4848E-20C7-4ED7-88EC-0421706F2B8E}" srcOrd="2" destOrd="0" presId="urn:microsoft.com/office/officeart/2005/8/layout/equation1"/>
    <dgm:cxn modelId="{F7AB43D3-DF6C-496F-8A9C-567990FF1A56}" type="presParOf" srcId="{5E0E68A2-AF1E-4D52-83E5-E4D78C8368BD}" destId="{7BF9C5F6-03F2-47E6-B4A1-6F48C54AE908}" srcOrd="3" destOrd="0" presId="urn:microsoft.com/office/officeart/2005/8/layout/equation1"/>
    <dgm:cxn modelId="{D275D8C8-E439-44DD-88CE-5996C0A188DA}" type="presParOf" srcId="{5E0E68A2-AF1E-4D52-83E5-E4D78C8368BD}" destId="{454D8028-7351-41D8-87A8-A21257145745}" srcOrd="4" destOrd="0" presId="urn:microsoft.com/office/officeart/2005/8/layout/equation1"/>
    <dgm:cxn modelId="{1E501894-3AFF-462D-986E-72CC2A57C48E}" type="presParOf" srcId="{5E0E68A2-AF1E-4D52-83E5-E4D78C8368BD}" destId="{27F01104-BB06-4F2E-B002-98E0038BC1D1}" srcOrd="5" destOrd="0" presId="urn:microsoft.com/office/officeart/2005/8/layout/equation1"/>
    <dgm:cxn modelId="{26821EF4-DCD2-4D55-ACF0-B31F856C5FCA}" type="presParOf" srcId="{5E0E68A2-AF1E-4D52-83E5-E4D78C8368BD}" destId="{607B2F0D-9EC9-4CD2-AAF4-66179C0215EB}" srcOrd="6" destOrd="0" presId="urn:microsoft.com/office/officeart/2005/8/layout/equation1"/>
    <dgm:cxn modelId="{E1E4F10E-D1C5-4D14-A256-0C75CC2A2EC7}" type="presParOf" srcId="{5E0E68A2-AF1E-4D52-83E5-E4D78C8368BD}" destId="{25C7E5FF-AAF9-4623-946F-4FB1CCE3442B}" srcOrd="7" destOrd="0" presId="urn:microsoft.com/office/officeart/2005/8/layout/equation1"/>
    <dgm:cxn modelId="{5DEB58DC-F772-49CE-8E02-EEAF7F5B865C}" type="presParOf" srcId="{5E0E68A2-AF1E-4D52-83E5-E4D78C8368BD}" destId="{90AC57F9-F3AF-4D76-A9CD-F191D6F2FB77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C8570A-C6FE-40D0-94DB-5AD422B75911}" type="doc">
      <dgm:prSet loTypeId="urn:microsoft.com/office/officeart/2005/8/layout/hProcess11" loCatId="process" qsTypeId="urn:microsoft.com/office/officeart/2005/8/quickstyle/simple5" qsCatId="simple" csTypeId="urn:microsoft.com/office/officeart/2005/8/colors/accent1_2" csCatId="accent1" phldr="1"/>
      <dgm:spPr/>
    </dgm:pt>
    <dgm:pt modelId="{FD7256A9-E6C1-4D1E-A670-AEC53518B0C6}">
      <dgm:prSet phldrT="[Text]"/>
      <dgm:spPr/>
      <dgm:t>
        <a:bodyPr/>
        <a:lstStyle/>
        <a:p>
          <a:r>
            <a:rPr lang="en-GB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WII</a:t>
          </a:r>
        </a:p>
        <a:p>
          <a:r>
            <a:rPr lang="en-GB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(Nov 2006)</a:t>
          </a:r>
          <a:endParaRPr lang="en-GB" dirty="0">
            <a:effectLst>
              <a:glow rad="139700">
                <a:schemeClr val="accent1">
                  <a:satMod val="175000"/>
                  <a:alpha val="13000"/>
                </a:schemeClr>
              </a:glow>
            </a:effectLst>
          </a:endParaRPr>
        </a:p>
      </dgm:t>
    </dgm:pt>
    <dgm:pt modelId="{38848B8D-E4A7-4A4F-A2AB-BED74DF4282D}" type="parTrans" cxnId="{4ED4624D-C7A9-4D5D-B1F9-9E5C7C455A6F}">
      <dgm:prSet/>
      <dgm:spPr/>
      <dgm:t>
        <a:bodyPr/>
        <a:lstStyle/>
        <a:p>
          <a:endParaRPr lang="en-GB"/>
        </a:p>
      </dgm:t>
    </dgm:pt>
    <dgm:pt modelId="{95A410BE-7780-402C-BDA3-C59F89FEA627}" type="sibTrans" cxnId="{4ED4624D-C7A9-4D5D-B1F9-9E5C7C455A6F}">
      <dgm:prSet/>
      <dgm:spPr/>
      <dgm:t>
        <a:bodyPr/>
        <a:lstStyle/>
        <a:p>
          <a:endParaRPr lang="en-GB"/>
        </a:p>
      </dgm:t>
    </dgm:pt>
    <dgm:pt modelId="{196D18E4-9B6F-4784-99D2-F4EF09E98B67}">
      <dgm:prSet phldrT="[Text]"/>
      <dgm:spPr/>
      <dgm:t>
        <a:bodyPr/>
        <a:lstStyle/>
        <a:p>
          <a:r>
            <a:rPr lang="en-GB" b="1" i="0" u="none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Playstation Move</a:t>
          </a:r>
        </a:p>
        <a:p>
          <a:r>
            <a:rPr lang="en-GB" b="1" i="0" u="none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(Sept 2010)</a:t>
          </a:r>
          <a:endParaRPr lang="en-GB" b="1" i="0" u="none" dirty="0">
            <a:solidFill>
              <a:schemeClr val="bg1"/>
            </a:solidFill>
            <a:effectLst>
              <a:glow rad="139700">
                <a:schemeClr val="accent1">
                  <a:satMod val="175000"/>
                  <a:alpha val="13000"/>
                </a:schemeClr>
              </a:glow>
            </a:effectLst>
          </a:endParaRPr>
        </a:p>
      </dgm:t>
    </dgm:pt>
    <dgm:pt modelId="{F36FFF2B-F6D3-4753-9D10-65EEFED9FAE3}" type="parTrans" cxnId="{EF5ECB23-7253-485E-AE34-FFE6AFCFB979}">
      <dgm:prSet/>
      <dgm:spPr/>
      <dgm:t>
        <a:bodyPr/>
        <a:lstStyle/>
        <a:p>
          <a:endParaRPr lang="en-GB"/>
        </a:p>
      </dgm:t>
    </dgm:pt>
    <dgm:pt modelId="{1A933323-1B65-4F40-B6BC-26CDFF46CA2E}" type="sibTrans" cxnId="{EF5ECB23-7253-485E-AE34-FFE6AFCFB979}">
      <dgm:prSet/>
      <dgm:spPr/>
      <dgm:t>
        <a:bodyPr/>
        <a:lstStyle/>
        <a:p>
          <a:endParaRPr lang="en-GB"/>
        </a:p>
      </dgm:t>
    </dgm:pt>
    <dgm:pt modelId="{E08083BC-88E6-4408-A1E5-11EA4AE7FD69}">
      <dgm:prSet phldrT="[Text]"/>
      <dgm:spPr/>
      <dgm:t>
        <a:bodyPr/>
        <a:lstStyle/>
        <a:p>
          <a:r>
            <a:rPr lang="en-GB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Xbox Kinect</a:t>
          </a:r>
        </a:p>
        <a:p>
          <a:r>
            <a:rPr lang="en-GB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(Nov 2010)</a:t>
          </a:r>
          <a:endParaRPr lang="en-GB" dirty="0">
            <a:effectLst>
              <a:glow rad="139700">
                <a:schemeClr val="accent1">
                  <a:satMod val="175000"/>
                  <a:alpha val="13000"/>
                </a:schemeClr>
              </a:glow>
            </a:effectLst>
          </a:endParaRPr>
        </a:p>
      </dgm:t>
    </dgm:pt>
    <dgm:pt modelId="{DFAED737-544F-4757-B589-3B0515AB0E7B}" type="parTrans" cxnId="{C441DE55-4B13-446B-B6AD-6F869AE649C3}">
      <dgm:prSet/>
      <dgm:spPr/>
      <dgm:t>
        <a:bodyPr/>
        <a:lstStyle/>
        <a:p>
          <a:endParaRPr lang="en-GB"/>
        </a:p>
      </dgm:t>
    </dgm:pt>
    <dgm:pt modelId="{686ACBD4-698F-4FB3-9A13-1176EF8C2500}" type="sibTrans" cxnId="{C441DE55-4B13-446B-B6AD-6F869AE649C3}">
      <dgm:prSet/>
      <dgm:spPr/>
      <dgm:t>
        <a:bodyPr/>
        <a:lstStyle/>
        <a:p>
          <a:endParaRPr lang="en-GB"/>
        </a:p>
      </dgm:t>
    </dgm:pt>
    <dgm:pt modelId="{F8CA5FF2-266B-496F-80FB-43D17F04F525}" type="pres">
      <dgm:prSet presAssocID="{99C8570A-C6FE-40D0-94DB-5AD422B75911}" presName="Name0" presStyleCnt="0">
        <dgm:presLayoutVars>
          <dgm:dir/>
          <dgm:resizeHandles val="exact"/>
        </dgm:presLayoutVars>
      </dgm:prSet>
      <dgm:spPr/>
    </dgm:pt>
    <dgm:pt modelId="{DD589821-9382-422D-9C87-3EC770404E16}" type="pres">
      <dgm:prSet presAssocID="{99C8570A-C6FE-40D0-94DB-5AD422B75911}" presName="arrow" presStyleLbl="bgShp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333BB34-A5D9-42DA-9CFB-1E4480B28DDD}" type="pres">
      <dgm:prSet presAssocID="{99C8570A-C6FE-40D0-94DB-5AD422B75911}" presName="points" presStyleCnt="0"/>
      <dgm:spPr/>
    </dgm:pt>
    <dgm:pt modelId="{0A31E8F3-24AE-4E3F-AA72-2D72B4A99878}" type="pres">
      <dgm:prSet presAssocID="{FD7256A9-E6C1-4D1E-A670-AEC53518B0C6}" presName="compositeA" presStyleCnt="0"/>
      <dgm:spPr/>
    </dgm:pt>
    <dgm:pt modelId="{59D5B0CB-BAA7-4A30-9112-D34714E8AEF9}" type="pres">
      <dgm:prSet presAssocID="{FD7256A9-E6C1-4D1E-A670-AEC53518B0C6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F1DB1D0-E1CF-4414-9534-0AE3E4BB63E1}" type="pres">
      <dgm:prSet presAssocID="{FD7256A9-E6C1-4D1E-A670-AEC53518B0C6}" presName="circleA" presStyleLbl="node1" presStyleIdx="0" presStyleCnt="3"/>
      <dgm:spPr/>
    </dgm:pt>
    <dgm:pt modelId="{15AB9E9C-DB1C-4AC1-9E53-B5930B5AF4C7}" type="pres">
      <dgm:prSet presAssocID="{FD7256A9-E6C1-4D1E-A670-AEC53518B0C6}" presName="spaceA" presStyleCnt="0"/>
      <dgm:spPr/>
    </dgm:pt>
    <dgm:pt modelId="{25A1914D-F492-458F-B295-43028770967B}" type="pres">
      <dgm:prSet presAssocID="{95A410BE-7780-402C-BDA3-C59F89FEA627}" presName="space" presStyleCnt="0"/>
      <dgm:spPr/>
    </dgm:pt>
    <dgm:pt modelId="{731F0292-A476-4CE5-8413-8F9D303DF2D6}" type="pres">
      <dgm:prSet presAssocID="{196D18E4-9B6F-4784-99D2-F4EF09E98B67}" presName="compositeB" presStyleCnt="0"/>
      <dgm:spPr/>
    </dgm:pt>
    <dgm:pt modelId="{561B40E7-441E-4F55-8C2D-6C37676A9CF8}" type="pres">
      <dgm:prSet presAssocID="{196D18E4-9B6F-4784-99D2-F4EF09E98B67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7A8A45F-7344-4DD7-9D14-6935F22EDCB2}" type="pres">
      <dgm:prSet presAssocID="{196D18E4-9B6F-4784-99D2-F4EF09E98B67}" presName="circleB" presStyleLbl="node1" presStyleIdx="1" presStyleCnt="3"/>
      <dgm:spPr/>
    </dgm:pt>
    <dgm:pt modelId="{AECCCB23-B27A-4C92-8D14-DCC3FA8B6AC1}" type="pres">
      <dgm:prSet presAssocID="{196D18E4-9B6F-4784-99D2-F4EF09E98B67}" presName="spaceB" presStyleCnt="0"/>
      <dgm:spPr/>
    </dgm:pt>
    <dgm:pt modelId="{82556C3C-36D6-4CE6-9A5E-FEB28EFF08FE}" type="pres">
      <dgm:prSet presAssocID="{1A933323-1B65-4F40-B6BC-26CDFF46CA2E}" presName="space" presStyleCnt="0"/>
      <dgm:spPr/>
    </dgm:pt>
    <dgm:pt modelId="{64EA9343-3E61-4E46-A229-96E939810621}" type="pres">
      <dgm:prSet presAssocID="{E08083BC-88E6-4408-A1E5-11EA4AE7FD69}" presName="compositeA" presStyleCnt="0"/>
      <dgm:spPr/>
    </dgm:pt>
    <dgm:pt modelId="{D6D0956F-3036-4B84-AE8A-A247F22AB37D}" type="pres">
      <dgm:prSet presAssocID="{E08083BC-88E6-4408-A1E5-11EA4AE7FD69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89B966B-5B2A-4A7A-BB16-1936FFA6DD11}" type="pres">
      <dgm:prSet presAssocID="{E08083BC-88E6-4408-A1E5-11EA4AE7FD69}" presName="circleA" presStyleLbl="node1" presStyleIdx="2" presStyleCnt="3"/>
      <dgm:spPr/>
    </dgm:pt>
    <dgm:pt modelId="{3FCF1B43-CF82-4674-AD53-DE530011E08D}" type="pres">
      <dgm:prSet presAssocID="{E08083BC-88E6-4408-A1E5-11EA4AE7FD69}" presName="spaceA" presStyleCnt="0"/>
      <dgm:spPr/>
    </dgm:pt>
  </dgm:ptLst>
  <dgm:cxnLst>
    <dgm:cxn modelId="{EF5ECB23-7253-485E-AE34-FFE6AFCFB979}" srcId="{99C8570A-C6FE-40D0-94DB-5AD422B75911}" destId="{196D18E4-9B6F-4784-99D2-F4EF09E98B67}" srcOrd="1" destOrd="0" parTransId="{F36FFF2B-F6D3-4753-9D10-65EEFED9FAE3}" sibTransId="{1A933323-1B65-4F40-B6BC-26CDFF46CA2E}"/>
    <dgm:cxn modelId="{4ED4624D-C7A9-4D5D-B1F9-9E5C7C455A6F}" srcId="{99C8570A-C6FE-40D0-94DB-5AD422B75911}" destId="{FD7256A9-E6C1-4D1E-A670-AEC53518B0C6}" srcOrd="0" destOrd="0" parTransId="{38848B8D-E4A7-4A4F-A2AB-BED74DF4282D}" sibTransId="{95A410BE-7780-402C-BDA3-C59F89FEA627}"/>
    <dgm:cxn modelId="{EA54DE5A-D3C3-4F69-96B5-8287750E920D}" type="presOf" srcId="{FD7256A9-E6C1-4D1E-A670-AEC53518B0C6}" destId="{59D5B0CB-BAA7-4A30-9112-D34714E8AEF9}" srcOrd="0" destOrd="0" presId="urn:microsoft.com/office/officeart/2005/8/layout/hProcess11"/>
    <dgm:cxn modelId="{3F55968A-3F21-4C3A-9134-4C65199D92A2}" type="presOf" srcId="{99C8570A-C6FE-40D0-94DB-5AD422B75911}" destId="{F8CA5FF2-266B-496F-80FB-43D17F04F525}" srcOrd="0" destOrd="0" presId="urn:microsoft.com/office/officeart/2005/8/layout/hProcess11"/>
    <dgm:cxn modelId="{EAC490EC-CE01-4C45-8063-6A685CB0A065}" type="presOf" srcId="{196D18E4-9B6F-4784-99D2-F4EF09E98B67}" destId="{561B40E7-441E-4F55-8C2D-6C37676A9CF8}" srcOrd="0" destOrd="0" presId="urn:microsoft.com/office/officeart/2005/8/layout/hProcess11"/>
    <dgm:cxn modelId="{C441DE55-4B13-446B-B6AD-6F869AE649C3}" srcId="{99C8570A-C6FE-40D0-94DB-5AD422B75911}" destId="{E08083BC-88E6-4408-A1E5-11EA4AE7FD69}" srcOrd="2" destOrd="0" parTransId="{DFAED737-544F-4757-B589-3B0515AB0E7B}" sibTransId="{686ACBD4-698F-4FB3-9A13-1176EF8C2500}"/>
    <dgm:cxn modelId="{8B39B212-2C3B-4ADF-91C2-7500504F75F7}" type="presOf" srcId="{E08083BC-88E6-4408-A1E5-11EA4AE7FD69}" destId="{D6D0956F-3036-4B84-AE8A-A247F22AB37D}" srcOrd="0" destOrd="0" presId="urn:microsoft.com/office/officeart/2005/8/layout/hProcess11"/>
    <dgm:cxn modelId="{25FBABE2-9358-4E52-86F4-9031E38E9384}" type="presParOf" srcId="{F8CA5FF2-266B-496F-80FB-43D17F04F525}" destId="{DD589821-9382-422D-9C87-3EC770404E16}" srcOrd="0" destOrd="0" presId="urn:microsoft.com/office/officeart/2005/8/layout/hProcess11"/>
    <dgm:cxn modelId="{D3CF7A6C-FEA9-4E2D-953B-C0DBE496263C}" type="presParOf" srcId="{F8CA5FF2-266B-496F-80FB-43D17F04F525}" destId="{2333BB34-A5D9-42DA-9CFB-1E4480B28DDD}" srcOrd="1" destOrd="0" presId="urn:microsoft.com/office/officeart/2005/8/layout/hProcess11"/>
    <dgm:cxn modelId="{E1D3468F-AF86-4E01-A15A-2FE3918C2550}" type="presParOf" srcId="{2333BB34-A5D9-42DA-9CFB-1E4480B28DDD}" destId="{0A31E8F3-24AE-4E3F-AA72-2D72B4A99878}" srcOrd="0" destOrd="0" presId="urn:microsoft.com/office/officeart/2005/8/layout/hProcess11"/>
    <dgm:cxn modelId="{0E634C44-CE15-4C6F-9DEF-B5B0E07D59C7}" type="presParOf" srcId="{0A31E8F3-24AE-4E3F-AA72-2D72B4A99878}" destId="{59D5B0CB-BAA7-4A30-9112-D34714E8AEF9}" srcOrd="0" destOrd="0" presId="urn:microsoft.com/office/officeart/2005/8/layout/hProcess11"/>
    <dgm:cxn modelId="{20F6B8C9-FB7A-4E60-9A1D-0F4E3FBE18B1}" type="presParOf" srcId="{0A31E8F3-24AE-4E3F-AA72-2D72B4A99878}" destId="{9F1DB1D0-E1CF-4414-9534-0AE3E4BB63E1}" srcOrd="1" destOrd="0" presId="urn:microsoft.com/office/officeart/2005/8/layout/hProcess11"/>
    <dgm:cxn modelId="{A6DF9A82-A0D7-4C5F-9041-FF4053A4CAA0}" type="presParOf" srcId="{0A31E8F3-24AE-4E3F-AA72-2D72B4A99878}" destId="{15AB9E9C-DB1C-4AC1-9E53-B5930B5AF4C7}" srcOrd="2" destOrd="0" presId="urn:microsoft.com/office/officeart/2005/8/layout/hProcess11"/>
    <dgm:cxn modelId="{E82DD1D5-A419-4C55-BE34-9C20EDFDF86A}" type="presParOf" srcId="{2333BB34-A5D9-42DA-9CFB-1E4480B28DDD}" destId="{25A1914D-F492-458F-B295-43028770967B}" srcOrd="1" destOrd="0" presId="urn:microsoft.com/office/officeart/2005/8/layout/hProcess11"/>
    <dgm:cxn modelId="{5AFAF458-6F5C-4FA7-AB66-4F245FD1B4DB}" type="presParOf" srcId="{2333BB34-A5D9-42DA-9CFB-1E4480B28DDD}" destId="{731F0292-A476-4CE5-8413-8F9D303DF2D6}" srcOrd="2" destOrd="0" presId="urn:microsoft.com/office/officeart/2005/8/layout/hProcess11"/>
    <dgm:cxn modelId="{8F49461D-EC99-47C7-B3BD-2CCB418EFDE8}" type="presParOf" srcId="{731F0292-A476-4CE5-8413-8F9D303DF2D6}" destId="{561B40E7-441E-4F55-8C2D-6C37676A9CF8}" srcOrd="0" destOrd="0" presId="urn:microsoft.com/office/officeart/2005/8/layout/hProcess11"/>
    <dgm:cxn modelId="{DAD078E0-D077-4F64-8B57-B914C63C68C3}" type="presParOf" srcId="{731F0292-A476-4CE5-8413-8F9D303DF2D6}" destId="{67A8A45F-7344-4DD7-9D14-6935F22EDCB2}" srcOrd="1" destOrd="0" presId="urn:microsoft.com/office/officeart/2005/8/layout/hProcess11"/>
    <dgm:cxn modelId="{1C4D66B6-1F95-49A3-B71E-0BA640CFE25F}" type="presParOf" srcId="{731F0292-A476-4CE5-8413-8F9D303DF2D6}" destId="{AECCCB23-B27A-4C92-8D14-DCC3FA8B6AC1}" srcOrd="2" destOrd="0" presId="urn:microsoft.com/office/officeart/2005/8/layout/hProcess11"/>
    <dgm:cxn modelId="{5512A53E-FEEA-4A4D-83D2-AC45FD2624FC}" type="presParOf" srcId="{2333BB34-A5D9-42DA-9CFB-1E4480B28DDD}" destId="{82556C3C-36D6-4CE6-9A5E-FEB28EFF08FE}" srcOrd="3" destOrd="0" presId="urn:microsoft.com/office/officeart/2005/8/layout/hProcess11"/>
    <dgm:cxn modelId="{4961BC00-1628-4814-8687-7B839266F0DD}" type="presParOf" srcId="{2333BB34-A5D9-42DA-9CFB-1E4480B28DDD}" destId="{64EA9343-3E61-4E46-A229-96E939810621}" srcOrd="4" destOrd="0" presId="urn:microsoft.com/office/officeart/2005/8/layout/hProcess11"/>
    <dgm:cxn modelId="{D0580F88-07A9-4541-AFD2-34CE70026189}" type="presParOf" srcId="{64EA9343-3E61-4E46-A229-96E939810621}" destId="{D6D0956F-3036-4B84-AE8A-A247F22AB37D}" srcOrd="0" destOrd="0" presId="urn:microsoft.com/office/officeart/2005/8/layout/hProcess11"/>
    <dgm:cxn modelId="{171A07DA-A358-4B0F-A7EE-28FA3CFC9EDE}" type="presParOf" srcId="{64EA9343-3E61-4E46-A229-96E939810621}" destId="{C89B966B-5B2A-4A7A-BB16-1936FFA6DD11}" srcOrd="1" destOrd="0" presId="urn:microsoft.com/office/officeart/2005/8/layout/hProcess11"/>
    <dgm:cxn modelId="{04DAC980-9F93-4ABA-BB89-B001CCF72FEE}" type="presParOf" srcId="{64EA9343-3E61-4E46-A229-96E939810621}" destId="{3FCF1B43-CF82-4674-AD53-DE530011E08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31FB89-9D1E-4CBE-9458-949363640471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D927D5-CC2D-4B0A-81B5-647670E34DFB}">
      <dgm:prSet phldrT="[Text]"/>
      <dgm:spPr/>
      <dgm:t>
        <a:bodyPr/>
        <a:lstStyle/>
        <a:p>
          <a:pPr algn="ctr"/>
          <a:r>
            <a:rPr lang="en-GB" b="1" dirty="0" smtClean="0"/>
            <a:t>PS3 console </a:t>
          </a:r>
          <a:endParaRPr lang="en-GB" b="1" dirty="0"/>
        </a:p>
      </dgm:t>
    </dgm:pt>
    <dgm:pt modelId="{AABF2B15-55B5-4D52-97E6-BCDBE0836C4C}" type="parTrans" cxnId="{3E98AC33-7E2B-430F-AAFD-99AC33F8D156}">
      <dgm:prSet/>
      <dgm:spPr/>
      <dgm:t>
        <a:bodyPr/>
        <a:lstStyle/>
        <a:p>
          <a:endParaRPr lang="en-GB"/>
        </a:p>
      </dgm:t>
    </dgm:pt>
    <dgm:pt modelId="{EC8F9006-DCAA-419A-8173-88A9EBE82EC0}" type="sibTrans" cxnId="{3E98AC33-7E2B-430F-AAFD-99AC33F8D156}">
      <dgm:prSet/>
      <dgm:spPr/>
      <dgm:t>
        <a:bodyPr/>
        <a:lstStyle/>
        <a:p>
          <a:endParaRPr lang="en-GB"/>
        </a:p>
      </dgm:t>
    </dgm:pt>
    <dgm:pt modelId="{B7CD3ADD-195D-4808-BE45-7DE1EB1FEC37}">
      <dgm:prSet phldrT="[Text]"/>
      <dgm:spPr/>
      <dgm:t>
        <a:bodyPr/>
        <a:lstStyle/>
        <a:p>
          <a:pPr algn="ctr"/>
          <a:r>
            <a:rPr lang="en-GB" b="1" dirty="0" smtClean="0"/>
            <a:t>Play Stick</a:t>
          </a:r>
          <a:endParaRPr lang="en-GB" b="1" dirty="0"/>
        </a:p>
      </dgm:t>
    </dgm:pt>
    <dgm:pt modelId="{676EAD51-3FFD-4D9E-B904-C378F6C6B531}" type="parTrans" cxnId="{BCE235ED-0781-41EB-AD3E-46794ED04393}">
      <dgm:prSet/>
      <dgm:spPr/>
      <dgm:t>
        <a:bodyPr/>
        <a:lstStyle/>
        <a:p>
          <a:endParaRPr lang="en-GB"/>
        </a:p>
      </dgm:t>
    </dgm:pt>
    <dgm:pt modelId="{304E248C-8222-4A36-A339-00FAD25A57CB}" type="sibTrans" cxnId="{BCE235ED-0781-41EB-AD3E-46794ED04393}">
      <dgm:prSet/>
      <dgm:spPr/>
      <dgm:t>
        <a:bodyPr/>
        <a:lstStyle/>
        <a:p>
          <a:endParaRPr lang="en-GB"/>
        </a:p>
      </dgm:t>
    </dgm:pt>
    <dgm:pt modelId="{306FD574-4E64-4CE3-8C9D-18688C6C71F1}">
      <dgm:prSet/>
      <dgm:spPr/>
      <dgm:t>
        <a:bodyPr/>
        <a:lstStyle/>
        <a:p>
          <a:r>
            <a:rPr lang="en-GB" b="1" dirty="0" smtClean="0"/>
            <a:t>PS eye</a:t>
          </a:r>
          <a:endParaRPr lang="en-GB" b="1" dirty="0"/>
        </a:p>
      </dgm:t>
    </dgm:pt>
    <dgm:pt modelId="{3AF61870-5025-466B-A828-16E0FBC8CBC5}" type="parTrans" cxnId="{A0008CD4-FDE0-4103-8D75-8408DD80F041}">
      <dgm:prSet/>
      <dgm:spPr/>
      <dgm:t>
        <a:bodyPr/>
        <a:lstStyle/>
        <a:p>
          <a:endParaRPr lang="en-GB"/>
        </a:p>
      </dgm:t>
    </dgm:pt>
    <dgm:pt modelId="{732836FB-A3B6-470B-9A00-EC5935DDDCA6}" type="sibTrans" cxnId="{A0008CD4-FDE0-4103-8D75-8408DD80F041}">
      <dgm:prSet/>
      <dgm:spPr/>
      <dgm:t>
        <a:bodyPr/>
        <a:lstStyle/>
        <a:p>
          <a:endParaRPr lang="en-GB"/>
        </a:p>
      </dgm:t>
    </dgm:pt>
    <dgm:pt modelId="{5E0E68A2-AF1E-4D52-83E5-E4D78C8368BD}" type="pres">
      <dgm:prSet presAssocID="{1A31FB89-9D1E-4CBE-9458-949363640471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E669A421-FEA6-476E-B711-3F2D01D15069}" type="pres">
      <dgm:prSet presAssocID="{6CD927D5-CC2D-4B0A-81B5-647670E34DF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D913464-4565-42C0-9365-8DD03C1FF69B}" type="pres">
      <dgm:prSet presAssocID="{EC8F9006-DCAA-419A-8173-88A9EBE82EC0}" presName="spacerL" presStyleCnt="0"/>
      <dgm:spPr/>
    </dgm:pt>
    <dgm:pt modelId="{D0C4848E-20C7-4ED7-88EC-0421706F2B8E}" type="pres">
      <dgm:prSet presAssocID="{EC8F9006-DCAA-419A-8173-88A9EBE82EC0}" presName="sibTrans" presStyleLbl="sibTrans2D1" presStyleIdx="0" presStyleCnt="2"/>
      <dgm:spPr/>
      <dgm:t>
        <a:bodyPr/>
        <a:lstStyle/>
        <a:p>
          <a:endParaRPr lang="en-GB"/>
        </a:p>
      </dgm:t>
    </dgm:pt>
    <dgm:pt modelId="{7BF9C5F6-03F2-47E6-B4A1-6F48C54AE908}" type="pres">
      <dgm:prSet presAssocID="{EC8F9006-DCAA-419A-8173-88A9EBE82EC0}" presName="spacerR" presStyleCnt="0"/>
      <dgm:spPr/>
    </dgm:pt>
    <dgm:pt modelId="{454D8028-7351-41D8-87A8-A21257145745}" type="pres">
      <dgm:prSet presAssocID="{B7CD3ADD-195D-4808-BE45-7DE1EB1FEC3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7F01104-BB06-4F2E-B002-98E0038BC1D1}" type="pres">
      <dgm:prSet presAssocID="{304E248C-8222-4A36-A339-00FAD25A57CB}" presName="spacerL" presStyleCnt="0"/>
      <dgm:spPr/>
    </dgm:pt>
    <dgm:pt modelId="{607B2F0D-9EC9-4CD2-AAF4-66179C0215EB}" type="pres">
      <dgm:prSet presAssocID="{304E248C-8222-4A36-A339-00FAD25A57CB}" presName="sibTrans" presStyleLbl="sibTrans2D1" presStyleIdx="1" presStyleCnt="2"/>
      <dgm:spPr>
        <a:prstGeom prst="mathPlus">
          <a:avLst/>
        </a:prstGeom>
      </dgm:spPr>
      <dgm:t>
        <a:bodyPr/>
        <a:lstStyle/>
        <a:p>
          <a:endParaRPr lang="en-GB"/>
        </a:p>
      </dgm:t>
    </dgm:pt>
    <dgm:pt modelId="{25C7E5FF-AAF9-4623-946F-4FB1CCE3442B}" type="pres">
      <dgm:prSet presAssocID="{304E248C-8222-4A36-A339-00FAD25A57CB}" presName="spacerR" presStyleCnt="0"/>
      <dgm:spPr/>
    </dgm:pt>
    <dgm:pt modelId="{74485A01-E827-49BA-B9D9-F4D2FD1AB95B}" type="pres">
      <dgm:prSet presAssocID="{306FD574-4E64-4CE3-8C9D-18688C6C71F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168FCA9-D3E5-43D2-8C29-B679578CD9F9}" type="presOf" srcId="{B7CD3ADD-195D-4808-BE45-7DE1EB1FEC37}" destId="{454D8028-7351-41D8-87A8-A21257145745}" srcOrd="0" destOrd="0" presId="urn:microsoft.com/office/officeart/2005/8/layout/equation1"/>
    <dgm:cxn modelId="{0786355E-6E2D-4A42-AEB1-B7569F01AE7C}" type="presOf" srcId="{304E248C-8222-4A36-A339-00FAD25A57CB}" destId="{607B2F0D-9EC9-4CD2-AAF4-66179C0215EB}" srcOrd="0" destOrd="0" presId="urn:microsoft.com/office/officeart/2005/8/layout/equation1"/>
    <dgm:cxn modelId="{B04529A6-F0F0-4DE9-8BCC-45351E9E03A5}" type="presOf" srcId="{1A31FB89-9D1E-4CBE-9458-949363640471}" destId="{5E0E68A2-AF1E-4D52-83E5-E4D78C8368BD}" srcOrd="0" destOrd="0" presId="urn:microsoft.com/office/officeart/2005/8/layout/equation1"/>
    <dgm:cxn modelId="{BCE235ED-0781-41EB-AD3E-46794ED04393}" srcId="{1A31FB89-9D1E-4CBE-9458-949363640471}" destId="{B7CD3ADD-195D-4808-BE45-7DE1EB1FEC37}" srcOrd="1" destOrd="0" parTransId="{676EAD51-3FFD-4D9E-B904-C378F6C6B531}" sibTransId="{304E248C-8222-4A36-A339-00FAD25A57CB}"/>
    <dgm:cxn modelId="{A0008CD4-FDE0-4103-8D75-8408DD80F041}" srcId="{1A31FB89-9D1E-4CBE-9458-949363640471}" destId="{306FD574-4E64-4CE3-8C9D-18688C6C71F1}" srcOrd="2" destOrd="0" parTransId="{3AF61870-5025-466B-A828-16E0FBC8CBC5}" sibTransId="{732836FB-A3B6-470B-9A00-EC5935DDDCA6}"/>
    <dgm:cxn modelId="{1ECD70BF-DA72-45C2-B74B-A7B9751F9594}" type="presOf" srcId="{306FD574-4E64-4CE3-8C9D-18688C6C71F1}" destId="{74485A01-E827-49BA-B9D9-F4D2FD1AB95B}" srcOrd="0" destOrd="0" presId="urn:microsoft.com/office/officeart/2005/8/layout/equation1"/>
    <dgm:cxn modelId="{1C5E06F6-0E09-445E-A9A2-674563ADA6F1}" type="presOf" srcId="{EC8F9006-DCAA-419A-8173-88A9EBE82EC0}" destId="{D0C4848E-20C7-4ED7-88EC-0421706F2B8E}" srcOrd="0" destOrd="0" presId="urn:microsoft.com/office/officeart/2005/8/layout/equation1"/>
    <dgm:cxn modelId="{3E98AC33-7E2B-430F-AAFD-99AC33F8D156}" srcId="{1A31FB89-9D1E-4CBE-9458-949363640471}" destId="{6CD927D5-CC2D-4B0A-81B5-647670E34DFB}" srcOrd="0" destOrd="0" parTransId="{AABF2B15-55B5-4D52-97E6-BCDBE0836C4C}" sibTransId="{EC8F9006-DCAA-419A-8173-88A9EBE82EC0}"/>
    <dgm:cxn modelId="{AA1C4E3B-8AAE-4B95-82C2-1D4D616ECCC4}" type="presOf" srcId="{6CD927D5-CC2D-4B0A-81B5-647670E34DFB}" destId="{E669A421-FEA6-476E-B711-3F2D01D15069}" srcOrd="0" destOrd="0" presId="urn:microsoft.com/office/officeart/2005/8/layout/equation1"/>
    <dgm:cxn modelId="{3256DC09-7B66-4FD8-9B9C-8DB0597ECF34}" type="presParOf" srcId="{5E0E68A2-AF1E-4D52-83E5-E4D78C8368BD}" destId="{E669A421-FEA6-476E-B711-3F2D01D15069}" srcOrd="0" destOrd="0" presId="urn:microsoft.com/office/officeart/2005/8/layout/equation1"/>
    <dgm:cxn modelId="{1B8E5E26-865D-4A9D-9345-E85E3814A028}" type="presParOf" srcId="{5E0E68A2-AF1E-4D52-83E5-E4D78C8368BD}" destId="{8D913464-4565-42C0-9365-8DD03C1FF69B}" srcOrd="1" destOrd="0" presId="urn:microsoft.com/office/officeart/2005/8/layout/equation1"/>
    <dgm:cxn modelId="{CAA65404-3159-4987-AAA6-526588CEA154}" type="presParOf" srcId="{5E0E68A2-AF1E-4D52-83E5-E4D78C8368BD}" destId="{D0C4848E-20C7-4ED7-88EC-0421706F2B8E}" srcOrd="2" destOrd="0" presId="urn:microsoft.com/office/officeart/2005/8/layout/equation1"/>
    <dgm:cxn modelId="{EC1483B5-E7F1-47BD-A0DB-CF881BBCD38D}" type="presParOf" srcId="{5E0E68A2-AF1E-4D52-83E5-E4D78C8368BD}" destId="{7BF9C5F6-03F2-47E6-B4A1-6F48C54AE908}" srcOrd="3" destOrd="0" presId="urn:microsoft.com/office/officeart/2005/8/layout/equation1"/>
    <dgm:cxn modelId="{923FBB66-F2DF-4FB2-90A0-202E4B08EACB}" type="presParOf" srcId="{5E0E68A2-AF1E-4D52-83E5-E4D78C8368BD}" destId="{454D8028-7351-41D8-87A8-A21257145745}" srcOrd="4" destOrd="0" presId="urn:microsoft.com/office/officeart/2005/8/layout/equation1"/>
    <dgm:cxn modelId="{FD8AD852-08D4-4F79-8084-190739741C3E}" type="presParOf" srcId="{5E0E68A2-AF1E-4D52-83E5-E4D78C8368BD}" destId="{27F01104-BB06-4F2E-B002-98E0038BC1D1}" srcOrd="5" destOrd="0" presId="urn:microsoft.com/office/officeart/2005/8/layout/equation1"/>
    <dgm:cxn modelId="{961A6C09-21C1-440B-A80B-3D3766B6148D}" type="presParOf" srcId="{5E0E68A2-AF1E-4D52-83E5-E4D78C8368BD}" destId="{607B2F0D-9EC9-4CD2-AAF4-66179C0215EB}" srcOrd="6" destOrd="0" presId="urn:microsoft.com/office/officeart/2005/8/layout/equation1"/>
    <dgm:cxn modelId="{63015F91-A806-4B18-B01D-2D1A63D0E395}" type="presParOf" srcId="{5E0E68A2-AF1E-4D52-83E5-E4D78C8368BD}" destId="{25C7E5FF-AAF9-4623-946F-4FB1CCE3442B}" srcOrd="7" destOrd="0" presId="urn:microsoft.com/office/officeart/2005/8/layout/equation1"/>
    <dgm:cxn modelId="{192B8375-A70F-406E-8D2A-734155452885}" type="presParOf" srcId="{5E0E68A2-AF1E-4D52-83E5-E4D78C8368BD}" destId="{74485A01-E827-49BA-B9D9-F4D2FD1AB95B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F4BE8E-DBD8-4EEE-A41C-ACF076E6500F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D308B56-363B-4ACB-A660-F25CE927232C}">
      <dgm:prSet phldrT="[Text]"/>
      <dgm:spPr/>
      <dgm:t>
        <a:bodyPr/>
        <a:lstStyle/>
        <a:p>
          <a:r>
            <a:rPr lang="en-GB" dirty="0" smtClean="0"/>
            <a:t> </a:t>
          </a:r>
          <a:endParaRPr lang="en-GB" dirty="0"/>
        </a:p>
      </dgm:t>
    </dgm:pt>
    <dgm:pt modelId="{75F520F0-A90D-4C70-8544-20771FF1AAEB}" type="parTrans" cxnId="{FDA6E5DF-9930-4C88-A79D-F596CF569B88}">
      <dgm:prSet/>
      <dgm:spPr/>
      <dgm:t>
        <a:bodyPr/>
        <a:lstStyle/>
        <a:p>
          <a:endParaRPr lang="en-GB"/>
        </a:p>
      </dgm:t>
    </dgm:pt>
    <dgm:pt modelId="{D1DB931C-F3BF-4F2A-AA8F-59EEC6D627B1}" type="sibTrans" cxnId="{FDA6E5DF-9930-4C88-A79D-F596CF569B88}">
      <dgm:prSet/>
      <dgm:spPr/>
      <dgm:t>
        <a:bodyPr/>
        <a:lstStyle/>
        <a:p>
          <a:endParaRPr lang="en-GB"/>
        </a:p>
      </dgm:t>
    </dgm:pt>
    <dgm:pt modelId="{4C1EA863-DB1D-4716-B17F-20B1571F707B}">
      <dgm:prSet phldrT="[Text]" custT="1"/>
      <dgm:spPr/>
      <dgm:t>
        <a:bodyPr/>
        <a:lstStyle/>
        <a:p>
          <a:pPr algn="ctr"/>
          <a:r>
            <a:rPr lang="en-GB" sz="2000" b="0" i="1" u="sng" dirty="0" smtClean="0"/>
            <a:t>Wii</a:t>
          </a:r>
        </a:p>
        <a:p>
          <a:pPr algn="ctr"/>
          <a:r>
            <a:rPr lang="en-GB" sz="2000" dirty="0" smtClean="0"/>
            <a:t>IR camera </a:t>
          </a:r>
        </a:p>
        <a:p>
          <a:pPr algn="ctr"/>
          <a:r>
            <a:rPr lang="en-GB" sz="2000" dirty="0" smtClean="0"/>
            <a:t>+ </a:t>
          </a:r>
        </a:p>
        <a:p>
          <a:pPr algn="ctr"/>
          <a:r>
            <a:rPr lang="en-GB" sz="2000" dirty="0" smtClean="0"/>
            <a:t>IR Sensor</a:t>
          </a:r>
          <a:endParaRPr lang="en-GB" sz="2000" dirty="0"/>
        </a:p>
      </dgm:t>
    </dgm:pt>
    <dgm:pt modelId="{1D67E755-F8BD-49DC-A1B8-27F30F2BB329}" type="parTrans" cxnId="{5FEFCDE0-18C0-47B9-A81E-B6DDFDB902A1}">
      <dgm:prSet/>
      <dgm:spPr/>
      <dgm:t>
        <a:bodyPr/>
        <a:lstStyle/>
        <a:p>
          <a:endParaRPr lang="en-GB"/>
        </a:p>
      </dgm:t>
    </dgm:pt>
    <dgm:pt modelId="{6EE4DB7B-789D-4859-81CD-377009D504DF}" type="sibTrans" cxnId="{5FEFCDE0-18C0-47B9-A81E-B6DDFDB902A1}">
      <dgm:prSet/>
      <dgm:spPr/>
      <dgm:t>
        <a:bodyPr/>
        <a:lstStyle/>
        <a:p>
          <a:endParaRPr lang="en-GB"/>
        </a:p>
      </dgm:t>
    </dgm:pt>
    <dgm:pt modelId="{40E5F50E-07D2-4B7B-83FC-C358DFBD8C5B}">
      <dgm:prSet phldrT="[Text]"/>
      <dgm:spPr/>
      <dgm:t>
        <a:bodyPr/>
        <a:lstStyle/>
        <a:p>
          <a:r>
            <a:rPr lang="en-GB" dirty="0" smtClean="0"/>
            <a:t> </a:t>
          </a:r>
          <a:endParaRPr lang="en-GB" dirty="0"/>
        </a:p>
      </dgm:t>
    </dgm:pt>
    <dgm:pt modelId="{8AE219AB-0EEC-40C7-B5FA-0389FA82C676}" type="parTrans" cxnId="{83302EFD-128F-4155-B0E3-3211050293A5}">
      <dgm:prSet/>
      <dgm:spPr/>
      <dgm:t>
        <a:bodyPr/>
        <a:lstStyle/>
        <a:p>
          <a:endParaRPr lang="en-GB"/>
        </a:p>
      </dgm:t>
    </dgm:pt>
    <dgm:pt modelId="{FE16B4E4-981F-46C9-8266-B7A243A1A19B}" type="sibTrans" cxnId="{83302EFD-128F-4155-B0E3-3211050293A5}">
      <dgm:prSet/>
      <dgm:spPr/>
      <dgm:t>
        <a:bodyPr/>
        <a:lstStyle/>
        <a:p>
          <a:endParaRPr lang="en-GB"/>
        </a:p>
      </dgm:t>
    </dgm:pt>
    <dgm:pt modelId="{C2D65523-DBCD-4B1B-B951-22CF6FDDBBF0}">
      <dgm:prSet phldrT="[Text]"/>
      <dgm:spPr/>
      <dgm:t>
        <a:bodyPr/>
        <a:lstStyle/>
        <a:p>
          <a:pPr algn="ctr"/>
          <a:r>
            <a:rPr lang="en-GB" i="0" u="sng" dirty="0" smtClean="0"/>
            <a:t>PS3 Play</a:t>
          </a:r>
          <a:endParaRPr lang="en-GB" i="0" u="sng" dirty="0"/>
        </a:p>
      </dgm:t>
    </dgm:pt>
    <dgm:pt modelId="{754BED21-E247-429E-A7BA-27E92A542920}" type="parTrans" cxnId="{64280849-2A54-40B3-AEF6-FE1EBEA35C43}">
      <dgm:prSet/>
      <dgm:spPr/>
      <dgm:t>
        <a:bodyPr/>
        <a:lstStyle/>
        <a:p>
          <a:endParaRPr lang="en-GB"/>
        </a:p>
      </dgm:t>
    </dgm:pt>
    <dgm:pt modelId="{9B057883-08E7-4A5A-AD0A-F1E28BD188A8}" type="sibTrans" cxnId="{64280849-2A54-40B3-AEF6-FE1EBEA35C43}">
      <dgm:prSet/>
      <dgm:spPr/>
      <dgm:t>
        <a:bodyPr/>
        <a:lstStyle/>
        <a:p>
          <a:endParaRPr lang="en-GB"/>
        </a:p>
      </dgm:t>
    </dgm:pt>
    <dgm:pt modelId="{9505A7D1-AFA5-421A-BB22-A616BD9EA794}">
      <dgm:prSet/>
      <dgm:spPr/>
      <dgm:t>
        <a:bodyPr/>
        <a:lstStyle/>
        <a:p>
          <a:pPr algn="ctr"/>
          <a:r>
            <a:rPr lang="en-GB" i="0" dirty="0" smtClean="0"/>
            <a:t>RGB camera </a:t>
          </a:r>
        </a:p>
      </dgm:t>
    </dgm:pt>
    <dgm:pt modelId="{7B309A58-3587-434C-84C8-F4FEBC39718A}" type="parTrans" cxnId="{0862480F-9E9F-4F68-881F-E1BBFD969F34}">
      <dgm:prSet/>
      <dgm:spPr/>
      <dgm:t>
        <a:bodyPr/>
        <a:lstStyle/>
        <a:p>
          <a:endParaRPr lang="en-GB"/>
        </a:p>
      </dgm:t>
    </dgm:pt>
    <dgm:pt modelId="{7F6FD649-17E9-4BFB-AA7A-B7EB0C81485C}" type="sibTrans" cxnId="{0862480F-9E9F-4F68-881F-E1BBFD969F34}">
      <dgm:prSet/>
      <dgm:spPr/>
      <dgm:t>
        <a:bodyPr/>
        <a:lstStyle/>
        <a:p>
          <a:endParaRPr lang="en-GB"/>
        </a:p>
      </dgm:t>
    </dgm:pt>
    <dgm:pt modelId="{3B8E6130-48CA-4581-A8B5-FB18D108DEF9}">
      <dgm:prSet/>
      <dgm:spPr/>
      <dgm:t>
        <a:bodyPr/>
        <a:lstStyle/>
        <a:p>
          <a:pPr algn="ctr"/>
          <a:r>
            <a:rPr lang="en-GB" i="0" dirty="0" smtClean="0"/>
            <a:t>+ </a:t>
          </a:r>
        </a:p>
      </dgm:t>
    </dgm:pt>
    <dgm:pt modelId="{5ADEA1B8-1C99-42FD-A887-7DC4BE8C06FE}" type="parTrans" cxnId="{4971AA52-B008-4B43-AFB4-9B7DEAE01D7D}">
      <dgm:prSet/>
      <dgm:spPr/>
      <dgm:t>
        <a:bodyPr/>
        <a:lstStyle/>
        <a:p>
          <a:endParaRPr lang="en-GB"/>
        </a:p>
      </dgm:t>
    </dgm:pt>
    <dgm:pt modelId="{880631B0-5051-4D7E-87E0-91F0FD988785}" type="sibTrans" cxnId="{4971AA52-B008-4B43-AFB4-9B7DEAE01D7D}">
      <dgm:prSet/>
      <dgm:spPr/>
      <dgm:t>
        <a:bodyPr/>
        <a:lstStyle/>
        <a:p>
          <a:endParaRPr lang="en-GB"/>
        </a:p>
      </dgm:t>
    </dgm:pt>
    <dgm:pt modelId="{B8B7F83E-BAEE-4B74-91F9-EF0DAF346503}">
      <dgm:prSet/>
      <dgm:spPr/>
      <dgm:t>
        <a:bodyPr/>
        <a:lstStyle/>
        <a:p>
          <a:pPr algn="ctr"/>
          <a:r>
            <a:rPr lang="en-GB" i="0" dirty="0" smtClean="0"/>
            <a:t>RGB LED-orb</a:t>
          </a:r>
          <a:endParaRPr lang="en-GB" dirty="0"/>
        </a:p>
      </dgm:t>
    </dgm:pt>
    <dgm:pt modelId="{B80AD387-F754-4CCC-AC9A-EB9C35FC1D94}" type="parTrans" cxnId="{DE94160E-F105-47F2-985A-713ADC021CCA}">
      <dgm:prSet/>
      <dgm:spPr/>
      <dgm:t>
        <a:bodyPr/>
        <a:lstStyle/>
        <a:p>
          <a:endParaRPr lang="en-GB"/>
        </a:p>
      </dgm:t>
    </dgm:pt>
    <dgm:pt modelId="{93D801C0-3835-4792-AEB2-1FBBA26D3327}" type="sibTrans" cxnId="{DE94160E-F105-47F2-985A-713ADC021CCA}">
      <dgm:prSet/>
      <dgm:spPr/>
      <dgm:t>
        <a:bodyPr/>
        <a:lstStyle/>
        <a:p>
          <a:endParaRPr lang="en-GB"/>
        </a:p>
      </dgm:t>
    </dgm:pt>
    <dgm:pt modelId="{AB416D83-F34E-47A9-A043-7B226A82D731}" type="pres">
      <dgm:prSet presAssocID="{96F4BE8E-DBD8-4EEE-A41C-ACF076E6500F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7861A1DF-F02D-48C4-A8DF-40753C04D124}" type="pres">
      <dgm:prSet presAssocID="{96F4BE8E-DBD8-4EEE-A41C-ACF076E6500F}" presName="Background" presStyleLbl="node1" presStyleIdx="0" presStyleCnt="1"/>
      <dgm:spPr/>
    </dgm:pt>
    <dgm:pt modelId="{662C664F-00A2-4E8E-B745-9F9B2C41E1D3}" type="pres">
      <dgm:prSet presAssocID="{96F4BE8E-DBD8-4EEE-A41C-ACF076E6500F}" presName="Divider" presStyleLbl="callout" presStyleIdx="0" presStyleCnt="1"/>
      <dgm:spPr/>
    </dgm:pt>
    <dgm:pt modelId="{B5998570-43FF-4CE8-96FE-FA13F07ACE6B}" type="pres">
      <dgm:prSet presAssocID="{96F4BE8E-DBD8-4EEE-A41C-ACF076E6500F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CA803D2-6BAF-46FE-97FD-9E1D44212FAF}" type="pres">
      <dgm:prSet presAssocID="{96F4BE8E-DBD8-4EEE-A41C-ACF076E6500F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7D412C7-8388-4A13-98DA-572FDEF13CAE}" type="pres">
      <dgm:prSet presAssocID="{96F4BE8E-DBD8-4EEE-A41C-ACF076E6500F}" presName="ParentText1" presStyleLbl="revTx" presStyleIdx="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0E29F49E-3582-4F84-AD34-9C8496BEDEA5}" type="pres">
      <dgm:prSet presAssocID="{96F4BE8E-DBD8-4EEE-A41C-ACF076E6500F}" presName="ParentShape1" presStyleLbl="alignImgPlace1" presStyleIdx="0" presStyleCnt="2">
        <dgm:presLayoutVars/>
      </dgm:prSet>
      <dgm:spPr/>
      <dgm:t>
        <a:bodyPr/>
        <a:lstStyle/>
        <a:p>
          <a:endParaRPr lang="en-GB"/>
        </a:p>
      </dgm:t>
    </dgm:pt>
    <dgm:pt modelId="{B824F4AE-F5DA-4376-86CC-B3B99E15651D}" type="pres">
      <dgm:prSet presAssocID="{96F4BE8E-DBD8-4EEE-A41C-ACF076E6500F}" presName="ParentText2" presStyleLbl="revTx" presStyleIdx="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CC115035-971C-4864-9CD6-AFAE2F1D0433}" type="pres">
      <dgm:prSet presAssocID="{96F4BE8E-DBD8-4EEE-A41C-ACF076E6500F}" presName="ParentShape2" presStyleLbl="alignImgPlace1" presStyleIdx="1" presStyleCnt="2">
        <dgm:presLayoutVars/>
      </dgm:prSet>
      <dgm:spPr/>
      <dgm:t>
        <a:bodyPr/>
        <a:lstStyle/>
        <a:p>
          <a:endParaRPr lang="en-GB"/>
        </a:p>
      </dgm:t>
    </dgm:pt>
  </dgm:ptLst>
  <dgm:cxnLst>
    <dgm:cxn modelId="{B9AA745B-7A23-4F5F-8BC4-3396AC600C49}" type="presOf" srcId="{AD308B56-363B-4ACB-A660-F25CE927232C}" destId="{D7D412C7-8388-4A13-98DA-572FDEF13CAE}" srcOrd="0" destOrd="0" presId="urn:microsoft.com/office/officeart/2009/3/layout/OpposingIdeas"/>
    <dgm:cxn modelId="{C0724A4A-B5DA-45A9-84EF-057DBF5E3B10}" type="presOf" srcId="{C2D65523-DBCD-4B1B-B951-22CF6FDDBBF0}" destId="{2CA803D2-6BAF-46FE-97FD-9E1D44212FAF}" srcOrd="0" destOrd="0" presId="urn:microsoft.com/office/officeart/2009/3/layout/OpposingIdeas"/>
    <dgm:cxn modelId="{EE6422A2-F60A-443B-AE31-FB3A4DB68D8C}" type="presOf" srcId="{9505A7D1-AFA5-421A-BB22-A616BD9EA794}" destId="{2CA803D2-6BAF-46FE-97FD-9E1D44212FAF}" srcOrd="0" destOrd="1" presId="urn:microsoft.com/office/officeart/2009/3/layout/OpposingIdeas"/>
    <dgm:cxn modelId="{5FEFCDE0-18C0-47B9-A81E-B6DDFDB902A1}" srcId="{AD308B56-363B-4ACB-A660-F25CE927232C}" destId="{4C1EA863-DB1D-4716-B17F-20B1571F707B}" srcOrd="0" destOrd="0" parTransId="{1D67E755-F8BD-49DC-A1B8-27F30F2BB329}" sibTransId="{6EE4DB7B-789D-4859-81CD-377009D504DF}"/>
    <dgm:cxn modelId="{64280849-2A54-40B3-AEF6-FE1EBEA35C43}" srcId="{40E5F50E-07D2-4B7B-83FC-C358DFBD8C5B}" destId="{C2D65523-DBCD-4B1B-B951-22CF6FDDBBF0}" srcOrd="0" destOrd="0" parTransId="{754BED21-E247-429E-A7BA-27E92A542920}" sibTransId="{9B057883-08E7-4A5A-AD0A-F1E28BD188A8}"/>
    <dgm:cxn modelId="{9957B913-B0DF-4C9E-9F80-306B55199636}" type="presOf" srcId="{40E5F50E-07D2-4B7B-83FC-C358DFBD8C5B}" destId="{B824F4AE-F5DA-4376-86CC-B3B99E15651D}" srcOrd="0" destOrd="0" presId="urn:microsoft.com/office/officeart/2009/3/layout/OpposingIdeas"/>
    <dgm:cxn modelId="{7A08BBDF-B7FD-439C-9370-63CB38C82205}" type="presOf" srcId="{B8B7F83E-BAEE-4B74-91F9-EF0DAF346503}" destId="{2CA803D2-6BAF-46FE-97FD-9E1D44212FAF}" srcOrd="0" destOrd="3" presId="urn:microsoft.com/office/officeart/2009/3/layout/OpposingIdeas"/>
    <dgm:cxn modelId="{EA260172-546F-4F9B-B65E-6A1ACC8B6E7F}" type="presOf" srcId="{AD308B56-363B-4ACB-A660-F25CE927232C}" destId="{0E29F49E-3582-4F84-AD34-9C8496BEDEA5}" srcOrd="1" destOrd="0" presId="urn:microsoft.com/office/officeart/2009/3/layout/OpposingIdeas"/>
    <dgm:cxn modelId="{0862480F-9E9F-4F68-881F-E1BBFD969F34}" srcId="{40E5F50E-07D2-4B7B-83FC-C358DFBD8C5B}" destId="{9505A7D1-AFA5-421A-BB22-A616BD9EA794}" srcOrd="1" destOrd="0" parTransId="{7B309A58-3587-434C-84C8-F4FEBC39718A}" sibTransId="{7F6FD649-17E9-4BFB-AA7A-B7EB0C81485C}"/>
    <dgm:cxn modelId="{2A4A7831-7DB0-4995-AF14-0C8F1A57CFA5}" type="presOf" srcId="{96F4BE8E-DBD8-4EEE-A41C-ACF076E6500F}" destId="{AB416D83-F34E-47A9-A043-7B226A82D731}" srcOrd="0" destOrd="0" presId="urn:microsoft.com/office/officeart/2009/3/layout/OpposingIdeas"/>
    <dgm:cxn modelId="{DE94160E-F105-47F2-985A-713ADC021CCA}" srcId="{40E5F50E-07D2-4B7B-83FC-C358DFBD8C5B}" destId="{B8B7F83E-BAEE-4B74-91F9-EF0DAF346503}" srcOrd="3" destOrd="0" parTransId="{B80AD387-F754-4CCC-AC9A-EB9C35FC1D94}" sibTransId="{93D801C0-3835-4792-AEB2-1FBBA26D3327}"/>
    <dgm:cxn modelId="{83302EFD-128F-4155-B0E3-3211050293A5}" srcId="{96F4BE8E-DBD8-4EEE-A41C-ACF076E6500F}" destId="{40E5F50E-07D2-4B7B-83FC-C358DFBD8C5B}" srcOrd="1" destOrd="0" parTransId="{8AE219AB-0EEC-40C7-B5FA-0389FA82C676}" sibTransId="{FE16B4E4-981F-46C9-8266-B7A243A1A19B}"/>
    <dgm:cxn modelId="{0CF1E38B-8726-47E7-985A-6557EAD6CB64}" type="presOf" srcId="{3B8E6130-48CA-4581-A8B5-FB18D108DEF9}" destId="{2CA803D2-6BAF-46FE-97FD-9E1D44212FAF}" srcOrd="0" destOrd="2" presId="urn:microsoft.com/office/officeart/2009/3/layout/OpposingIdeas"/>
    <dgm:cxn modelId="{FDA6E5DF-9930-4C88-A79D-F596CF569B88}" srcId="{96F4BE8E-DBD8-4EEE-A41C-ACF076E6500F}" destId="{AD308B56-363B-4ACB-A660-F25CE927232C}" srcOrd="0" destOrd="0" parTransId="{75F520F0-A90D-4C70-8544-20771FF1AAEB}" sibTransId="{D1DB931C-F3BF-4F2A-AA8F-59EEC6D627B1}"/>
    <dgm:cxn modelId="{244C8953-46A8-4CF0-948A-650B0A1DC30C}" type="presOf" srcId="{4C1EA863-DB1D-4716-B17F-20B1571F707B}" destId="{B5998570-43FF-4CE8-96FE-FA13F07ACE6B}" srcOrd="0" destOrd="0" presId="urn:microsoft.com/office/officeart/2009/3/layout/OpposingIdeas"/>
    <dgm:cxn modelId="{4971AA52-B008-4B43-AFB4-9B7DEAE01D7D}" srcId="{40E5F50E-07D2-4B7B-83FC-C358DFBD8C5B}" destId="{3B8E6130-48CA-4581-A8B5-FB18D108DEF9}" srcOrd="2" destOrd="0" parTransId="{5ADEA1B8-1C99-42FD-A887-7DC4BE8C06FE}" sibTransId="{880631B0-5051-4D7E-87E0-91F0FD988785}"/>
    <dgm:cxn modelId="{3AE13308-C5FD-438E-AE64-E0D278444DB5}" type="presOf" srcId="{40E5F50E-07D2-4B7B-83FC-C358DFBD8C5B}" destId="{CC115035-971C-4864-9CD6-AFAE2F1D0433}" srcOrd="1" destOrd="0" presId="urn:microsoft.com/office/officeart/2009/3/layout/OpposingIdeas"/>
    <dgm:cxn modelId="{A412C476-2923-457C-85E5-BFD1FF520326}" type="presParOf" srcId="{AB416D83-F34E-47A9-A043-7B226A82D731}" destId="{7861A1DF-F02D-48C4-A8DF-40753C04D124}" srcOrd="0" destOrd="0" presId="urn:microsoft.com/office/officeart/2009/3/layout/OpposingIdeas"/>
    <dgm:cxn modelId="{550696D8-7991-46ED-BFCB-BC3F428CB2F0}" type="presParOf" srcId="{AB416D83-F34E-47A9-A043-7B226A82D731}" destId="{662C664F-00A2-4E8E-B745-9F9B2C41E1D3}" srcOrd="1" destOrd="0" presId="urn:microsoft.com/office/officeart/2009/3/layout/OpposingIdeas"/>
    <dgm:cxn modelId="{41DCEC15-F318-41B4-B7A9-1E0FA8464A84}" type="presParOf" srcId="{AB416D83-F34E-47A9-A043-7B226A82D731}" destId="{B5998570-43FF-4CE8-96FE-FA13F07ACE6B}" srcOrd="2" destOrd="0" presId="urn:microsoft.com/office/officeart/2009/3/layout/OpposingIdeas"/>
    <dgm:cxn modelId="{501EFBB5-8317-4F63-AF40-DE6481411483}" type="presParOf" srcId="{AB416D83-F34E-47A9-A043-7B226A82D731}" destId="{2CA803D2-6BAF-46FE-97FD-9E1D44212FAF}" srcOrd="3" destOrd="0" presId="urn:microsoft.com/office/officeart/2009/3/layout/OpposingIdeas"/>
    <dgm:cxn modelId="{59B7FE90-9813-496D-8319-AA70DD613851}" type="presParOf" srcId="{AB416D83-F34E-47A9-A043-7B226A82D731}" destId="{D7D412C7-8388-4A13-98DA-572FDEF13CAE}" srcOrd="4" destOrd="0" presId="urn:microsoft.com/office/officeart/2009/3/layout/OpposingIdeas"/>
    <dgm:cxn modelId="{78C6A6DF-F7AE-4634-984D-34249133B700}" type="presParOf" srcId="{AB416D83-F34E-47A9-A043-7B226A82D731}" destId="{0E29F49E-3582-4F84-AD34-9C8496BEDEA5}" srcOrd="5" destOrd="0" presId="urn:microsoft.com/office/officeart/2009/3/layout/OpposingIdeas"/>
    <dgm:cxn modelId="{3B2201EF-1878-44E4-B4CA-E134C82E3960}" type="presParOf" srcId="{AB416D83-F34E-47A9-A043-7B226A82D731}" destId="{B824F4AE-F5DA-4376-86CC-B3B99E15651D}" srcOrd="6" destOrd="0" presId="urn:microsoft.com/office/officeart/2009/3/layout/OpposingIdeas"/>
    <dgm:cxn modelId="{965451A2-842A-4E39-B809-37317FBBE838}" type="presParOf" srcId="{AB416D83-F34E-47A9-A043-7B226A82D731}" destId="{CC115035-971C-4864-9CD6-AFAE2F1D0433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C8570A-C6FE-40D0-94DB-5AD422B75911}" type="doc">
      <dgm:prSet loTypeId="urn:microsoft.com/office/officeart/2005/8/layout/hProcess11" loCatId="process" qsTypeId="urn:microsoft.com/office/officeart/2005/8/quickstyle/simple5" qsCatId="simple" csTypeId="urn:microsoft.com/office/officeart/2005/8/colors/accent1_2" csCatId="accent1" phldr="1"/>
      <dgm:spPr/>
    </dgm:pt>
    <dgm:pt modelId="{FD7256A9-E6C1-4D1E-A670-AEC53518B0C6}">
      <dgm:prSet phldrT="[Text]"/>
      <dgm:spPr/>
      <dgm:t>
        <a:bodyPr/>
        <a:lstStyle/>
        <a:p>
          <a:r>
            <a:rPr lang="en-GB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WII</a:t>
          </a:r>
        </a:p>
        <a:p>
          <a:r>
            <a:rPr lang="en-GB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(Nov 2006)</a:t>
          </a:r>
          <a:endParaRPr lang="en-GB" dirty="0">
            <a:effectLst>
              <a:glow rad="139700">
                <a:schemeClr val="accent1">
                  <a:satMod val="175000"/>
                  <a:alpha val="13000"/>
                </a:schemeClr>
              </a:glow>
            </a:effectLst>
          </a:endParaRPr>
        </a:p>
      </dgm:t>
    </dgm:pt>
    <dgm:pt modelId="{38848B8D-E4A7-4A4F-A2AB-BED74DF4282D}" type="parTrans" cxnId="{4ED4624D-C7A9-4D5D-B1F9-9E5C7C455A6F}">
      <dgm:prSet/>
      <dgm:spPr/>
      <dgm:t>
        <a:bodyPr/>
        <a:lstStyle/>
        <a:p>
          <a:endParaRPr lang="en-GB"/>
        </a:p>
      </dgm:t>
    </dgm:pt>
    <dgm:pt modelId="{95A410BE-7780-402C-BDA3-C59F89FEA627}" type="sibTrans" cxnId="{4ED4624D-C7A9-4D5D-B1F9-9E5C7C455A6F}">
      <dgm:prSet/>
      <dgm:spPr/>
      <dgm:t>
        <a:bodyPr/>
        <a:lstStyle/>
        <a:p>
          <a:endParaRPr lang="en-GB"/>
        </a:p>
      </dgm:t>
    </dgm:pt>
    <dgm:pt modelId="{196D18E4-9B6F-4784-99D2-F4EF09E98B67}">
      <dgm:prSet phldrT="[Text]"/>
      <dgm:spPr/>
      <dgm:t>
        <a:bodyPr/>
        <a:lstStyle/>
        <a:p>
          <a:r>
            <a:rPr lang="en-GB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Playstation Move</a:t>
          </a:r>
        </a:p>
        <a:p>
          <a:r>
            <a:rPr lang="en-GB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(Sept 2010)</a:t>
          </a:r>
          <a:endParaRPr lang="en-GB" dirty="0">
            <a:effectLst>
              <a:glow rad="139700">
                <a:schemeClr val="accent1">
                  <a:satMod val="175000"/>
                  <a:alpha val="13000"/>
                </a:schemeClr>
              </a:glow>
            </a:effectLst>
          </a:endParaRPr>
        </a:p>
      </dgm:t>
    </dgm:pt>
    <dgm:pt modelId="{F36FFF2B-F6D3-4753-9D10-65EEFED9FAE3}" type="parTrans" cxnId="{EF5ECB23-7253-485E-AE34-FFE6AFCFB979}">
      <dgm:prSet/>
      <dgm:spPr/>
      <dgm:t>
        <a:bodyPr/>
        <a:lstStyle/>
        <a:p>
          <a:endParaRPr lang="en-GB"/>
        </a:p>
      </dgm:t>
    </dgm:pt>
    <dgm:pt modelId="{1A933323-1B65-4F40-B6BC-26CDFF46CA2E}" type="sibTrans" cxnId="{EF5ECB23-7253-485E-AE34-FFE6AFCFB979}">
      <dgm:prSet/>
      <dgm:spPr/>
      <dgm:t>
        <a:bodyPr/>
        <a:lstStyle/>
        <a:p>
          <a:endParaRPr lang="en-GB"/>
        </a:p>
      </dgm:t>
    </dgm:pt>
    <dgm:pt modelId="{E08083BC-88E6-4408-A1E5-11EA4AE7FD69}">
      <dgm:prSet phldrT="[Text]"/>
      <dgm:spPr/>
      <dgm:t>
        <a:bodyPr/>
        <a:lstStyle/>
        <a:p>
          <a:r>
            <a:rPr lang="en-GB" b="1" i="0" u="none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Xbox Kinect</a:t>
          </a:r>
        </a:p>
        <a:p>
          <a:r>
            <a:rPr lang="en-GB" b="1" i="0" u="none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(Nov 2010)</a:t>
          </a:r>
          <a:endParaRPr lang="en-GB" b="1" i="0" u="none" dirty="0">
            <a:solidFill>
              <a:schemeClr val="bg1"/>
            </a:solidFill>
            <a:effectLst>
              <a:glow rad="139700">
                <a:schemeClr val="accent1">
                  <a:satMod val="175000"/>
                  <a:alpha val="13000"/>
                </a:schemeClr>
              </a:glow>
            </a:effectLst>
          </a:endParaRPr>
        </a:p>
      </dgm:t>
    </dgm:pt>
    <dgm:pt modelId="{DFAED737-544F-4757-B589-3B0515AB0E7B}" type="parTrans" cxnId="{C441DE55-4B13-446B-B6AD-6F869AE649C3}">
      <dgm:prSet/>
      <dgm:spPr/>
      <dgm:t>
        <a:bodyPr/>
        <a:lstStyle/>
        <a:p>
          <a:endParaRPr lang="en-GB"/>
        </a:p>
      </dgm:t>
    </dgm:pt>
    <dgm:pt modelId="{686ACBD4-698F-4FB3-9A13-1176EF8C2500}" type="sibTrans" cxnId="{C441DE55-4B13-446B-B6AD-6F869AE649C3}">
      <dgm:prSet/>
      <dgm:spPr/>
      <dgm:t>
        <a:bodyPr/>
        <a:lstStyle/>
        <a:p>
          <a:endParaRPr lang="en-GB"/>
        </a:p>
      </dgm:t>
    </dgm:pt>
    <dgm:pt modelId="{F8CA5FF2-266B-496F-80FB-43D17F04F525}" type="pres">
      <dgm:prSet presAssocID="{99C8570A-C6FE-40D0-94DB-5AD422B75911}" presName="Name0" presStyleCnt="0">
        <dgm:presLayoutVars>
          <dgm:dir/>
          <dgm:resizeHandles val="exact"/>
        </dgm:presLayoutVars>
      </dgm:prSet>
      <dgm:spPr/>
    </dgm:pt>
    <dgm:pt modelId="{DD589821-9382-422D-9C87-3EC770404E16}" type="pres">
      <dgm:prSet presAssocID="{99C8570A-C6FE-40D0-94DB-5AD422B75911}" presName="arrow" presStyleLbl="bgShp" presStyleIdx="0" presStyleCnt="1"/>
      <dgm:spPr/>
    </dgm:pt>
    <dgm:pt modelId="{2333BB34-A5D9-42DA-9CFB-1E4480B28DDD}" type="pres">
      <dgm:prSet presAssocID="{99C8570A-C6FE-40D0-94DB-5AD422B75911}" presName="points" presStyleCnt="0"/>
      <dgm:spPr/>
    </dgm:pt>
    <dgm:pt modelId="{0A31E8F3-24AE-4E3F-AA72-2D72B4A99878}" type="pres">
      <dgm:prSet presAssocID="{FD7256A9-E6C1-4D1E-A670-AEC53518B0C6}" presName="compositeA" presStyleCnt="0"/>
      <dgm:spPr/>
    </dgm:pt>
    <dgm:pt modelId="{59D5B0CB-BAA7-4A30-9112-D34714E8AEF9}" type="pres">
      <dgm:prSet presAssocID="{FD7256A9-E6C1-4D1E-A670-AEC53518B0C6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F1DB1D0-E1CF-4414-9534-0AE3E4BB63E1}" type="pres">
      <dgm:prSet presAssocID="{FD7256A9-E6C1-4D1E-A670-AEC53518B0C6}" presName="circleA" presStyleLbl="node1" presStyleIdx="0" presStyleCnt="3"/>
      <dgm:spPr/>
    </dgm:pt>
    <dgm:pt modelId="{15AB9E9C-DB1C-4AC1-9E53-B5930B5AF4C7}" type="pres">
      <dgm:prSet presAssocID="{FD7256A9-E6C1-4D1E-A670-AEC53518B0C6}" presName="spaceA" presStyleCnt="0"/>
      <dgm:spPr/>
    </dgm:pt>
    <dgm:pt modelId="{25A1914D-F492-458F-B295-43028770967B}" type="pres">
      <dgm:prSet presAssocID="{95A410BE-7780-402C-BDA3-C59F89FEA627}" presName="space" presStyleCnt="0"/>
      <dgm:spPr/>
    </dgm:pt>
    <dgm:pt modelId="{731F0292-A476-4CE5-8413-8F9D303DF2D6}" type="pres">
      <dgm:prSet presAssocID="{196D18E4-9B6F-4784-99D2-F4EF09E98B67}" presName="compositeB" presStyleCnt="0"/>
      <dgm:spPr/>
    </dgm:pt>
    <dgm:pt modelId="{561B40E7-441E-4F55-8C2D-6C37676A9CF8}" type="pres">
      <dgm:prSet presAssocID="{196D18E4-9B6F-4784-99D2-F4EF09E98B67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7A8A45F-7344-4DD7-9D14-6935F22EDCB2}" type="pres">
      <dgm:prSet presAssocID="{196D18E4-9B6F-4784-99D2-F4EF09E98B67}" presName="circleB" presStyleLbl="node1" presStyleIdx="1" presStyleCnt="3"/>
      <dgm:spPr/>
    </dgm:pt>
    <dgm:pt modelId="{AECCCB23-B27A-4C92-8D14-DCC3FA8B6AC1}" type="pres">
      <dgm:prSet presAssocID="{196D18E4-9B6F-4784-99D2-F4EF09E98B67}" presName="spaceB" presStyleCnt="0"/>
      <dgm:spPr/>
    </dgm:pt>
    <dgm:pt modelId="{82556C3C-36D6-4CE6-9A5E-FEB28EFF08FE}" type="pres">
      <dgm:prSet presAssocID="{1A933323-1B65-4F40-B6BC-26CDFF46CA2E}" presName="space" presStyleCnt="0"/>
      <dgm:spPr/>
    </dgm:pt>
    <dgm:pt modelId="{64EA9343-3E61-4E46-A229-96E939810621}" type="pres">
      <dgm:prSet presAssocID="{E08083BC-88E6-4408-A1E5-11EA4AE7FD69}" presName="compositeA" presStyleCnt="0"/>
      <dgm:spPr/>
    </dgm:pt>
    <dgm:pt modelId="{D6D0956F-3036-4B84-AE8A-A247F22AB37D}" type="pres">
      <dgm:prSet presAssocID="{E08083BC-88E6-4408-A1E5-11EA4AE7FD69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89B966B-5B2A-4A7A-BB16-1936FFA6DD11}" type="pres">
      <dgm:prSet presAssocID="{E08083BC-88E6-4408-A1E5-11EA4AE7FD69}" presName="circleA" presStyleLbl="node1" presStyleIdx="2" presStyleCnt="3"/>
      <dgm:spPr/>
    </dgm:pt>
    <dgm:pt modelId="{3FCF1B43-CF82-4674-AD53-DE530011E08D}" type="pres">
      <dgm:prSet presAssocID="{E08083BC-88E6-4408-A1E5-11EA4AE7FD69}" presName="spaceA" presStyleCnt="0"/>
      <dgm:spPr/>
    </dgm:pt>
  </dgm:ptLst>
  <dgm:cxnLst>
    <dgm:cxn modelId="{CEF227A2-F096-400B-BD01-8F8969F660AE}" type="presOf" srcId="{FD7256A9-E6C1-4D1E-A670-AEC53518B0C6}" destId="{59D5B0CB-BAA7-4A30-9112-D34714E8AEF9}" srcOrd="0" destOrd="0" presId="urn:microsoft.com/office/officeart/2005/8/layout/hProcess11"/>
    <dgm:cxn modelId="{C441DE55-4B13-446B-B6AD-6F869AE649C3}" srcId="{99C8570A-C6FE-40D0-94DB-5AD422B75911}" destId="{E08083BC-88E6-4408-A1E5-11EA4AE7FD69}" srcOrd="2" destOrd="0" parTransId="{DFAED737-544F-4757-B589-3B0515AB0E7B}" sibTransId="{686ACBD4-698F-4FB3-9A13-1176EF8C2500}"/>
    <dgm:cxn modelId="{BAA188B6-20B2-40F8-A25E-4B6830676B1B}" type="presOf" srcId="{E08083BC-88E6-4408-A1E5-11EA4AE7FD69}" destId="{D6D0956F-3036-4B84-AE8A-A247F22AB37D}" srcOrd="0" destOrd="0" presId="urn:microsoft.com/office/officeart/2005/8/layout/hProcess11"/>
    <dgm:cxn modelId="{FC1C4BB0-FEBC-4780-A52A-3A45F02AA0A6}" type="presOf" srcId="{196D18E4-9B6F-4784-99D2-F4EF09E98B67}" destId="{561B40E7-441E-4F55-8C2D-6C37676A9CF8}" srcOrd="0" destOrd="0" presId="urn:microsoft.com/office/officeart/2005/8/layout/hProcess11"/>
    <dgm:cxn modelId="{4ED4624D-C7A9-4D5D-B1F9-9E5C7C455A6F}" srcId="{99C8570A-C6FE-40D0-94DB-5AD422B75911}" destId="{FD7256A9-E6C1-4D1E-A670-AEC53518B0C6}" srcOrd="0" destOrd="0" parTransId="{38848B8D-E4A7-4A4F-A2AB-BED74DF4282D}" sibTransId="{95A410BE-7780-402C-BDA3-C59F89FEA627}"/>
    <dgm:cxn modelId="{EF5ECB23-7253-485E-AE34-FFE6AFCFB979}" srcId="{99C8570A-C6FE-40D0-94DB-5AD422B75911}" destId="{196D18E4-9B6F-4784-99D2-F4EF09E98B67}" srcOrd="1" destOrd="0" parTransId="{F36FFF2B-F6D3-4753-9D10-65EEFED9FAE3}" sibTransId="{1A933323-1B65-4F40-B6BC-26CDFF46CA2E}"/>
    <dgm:cxn modelId="{5809DBBC-8EEF-4221-8F44-57FB841A16BC}" type="presOf" srcId="{99C8570A-C6FE-40D0-94DB-5AD422B75911}" destId="{F8CA5FF2-266B-496F-80FB-43D17F04F525}" srcOrd="0" destOrd="0" presId="urn:microsoft.com/office/officeart/2005/8/layout/hProcess11"/>
    <dgm:cxn modelId="{373EDEC4-4813-4D60-8851-3A39237BCB59}" type="presParOf" srcId="{F8CA5FF2-266B-496F-80FB-43D17F04F525}" destId="{DD589821-9382-422D-9C87-3EC770404E16}" srcOrd="0" destOrd="0" presId="urn:microsoft.com/office/officeart/2005/8/layout/hProcess11"/>
    <dgm:cxn modelId="{38319D84-87B4-4B31-BC1A-5A209063031E}" type="presParOf" srcId="{F8CA5FF2-266B-496F-80FB-43D17F04F525}" destId="{2333BB34-A5D9-42DA-9CFB-1E4480B28DDD}" srcOrd="1" destOrd="0" presId="urn:microsoft.com/office/officeart/2005/8/layout/hProcess11"/>
    <dgm:cxn modelId="{5F9FAEED-F434-4A7B-A04F-BF0477B57FE7}" type="presParOf" srcId="{2333BB34-A5D9-42DA-9CFB-1E4480B28DDD}" destId="{0A31E8F3-24AE-4E3F-AA72-2D72B4A99878}" srcOrd="0" destOrd="0" presId="urn:microsoft.com/office/officeart/2005/8/layout/hProcess11"/>
    <dgm:cxn modelId="{940E7021-B14C-4933-8C74-1ACDD1576BDB}" type="presParOf" srcId="{0A31E8F3-24AE-4E3F-AA72-2D72B4A99878}" destId="{59D5B0CB-BAA7-4A30-9112-D34714E8AEF9}" srcOrd="0" destOrd="0" presId="urn:microsoft.com/office/officeart/2005/8/layout/hProcess11"/>
    <dgm:cxn modelId="{A8BA8C68-F64E-4558-A8AF-A803F77225CD}" type="presParOf" srcId="{0A31E8F3-24AE-4E3F-AA72-2D72B4A99878}" destId="{9F1DB1D0-E1CF-4414-9534-0AE3E4BB63E1}" srcOrd="1" destOrd="0" presId="urn:microsoft.com/office/officeart/2005/8/layout/hProcess11"/>
    <dgm:cxn modelId="{6C4D80C2-D915-40EB-9ADB-ADC1357133AD}" type="presParOf" srcId="{0A31E8F3-24AE-4E3F-AA72-2D72B4A99878}" destId="{15AB9E9C-DB1C-4AC1-9E53-B5930B5AF4C7}" srcOrd="2" destOrd="0" presId="urn:microsoft.com/office/officeart/2005/8/layout/hProcess11"/>
    <dgm:cxn modelId="{A943C314-8155-423A-8ADE-F37773BDC2B5}" type="presParOf" srcId="{2333BB34-A5D9-42DA-9CFB-1E4480B28DDD}" destId="{25A1914D-F492-458F-B295-43028770967B}" srcOrd="1" destOrd="0" presId="urn:microsoft.com/office/officeart/2005/8/layout/hProcess11"/>
    <dgm:cxn modelId="{6B4FC044-FD3F-49AB-9315-C6E9BED11D81}" type="presParOf" srcId="{2333BB34-A5D9-42DA-9CFB-1E4480B28DDD}" destId="{731F0292-A476-4CE5-8413-8F9D303DF2D6}" srcOrd="2" destOrd="0" presId="urn:microsoft.com/office/officeart/2005/8/layout/hProcess11"/>
    <dgm:cxn modelId="{CCF1DF33-AA9A-40DA-81AE-930AAEBF1B9A}" type="presParOf" srcId="{731F0292-A476-4CE5-8413-8F9D303DF2D6}" destId="{561B40E7-441E-4F55-8C2D-6C37676A9CF8}" srcOrd="0" destOrd="0" presId="urn:microsoft.com/office/officeart/2005/8/layout/hProcess11"/>
    <dgm:cxn modelId="{CEE08B5D-F7F7-4AE3-8B30-E5D1F87575B0}" type="presParOf" srcId="{731F0292-A476-4CE5-8413-8F9D303DF2D6}" destId="{67A8A45F-7344-4DD7-9D14-6935F22EDCB2}" srcOrd="1" destOrd="0" presId="urn:microsoft.com/office/officeart/2005/8/layout/hProcess11"/>
    <dgm:cxn modelId="{649421EF-F725-4662-A071-AA56E00603A3}" type="presParOf" srcId="{731F0292-A476-4CE5-8413-8F9D303DF2D6}" destId="{AECCCB23-B27A-4C92-8D14-DCC3FA8B6AC1}" srcOrd="2" destOrd="0" presId="urn:microsoft.com/office/officeart/2005/8/layout/hProcess11"/>
    <dgm:cxn modelId="{D44A69E3-B5C0-4956-819B-DCB5E454D6BC}" type="presParOf" srcId="{2333BB34-A5D9-42DA-9CFB-1E4480B28DDD}" destId="{82556C3C-36D6-4CE6-9A5E-FEB28EFF08FE}" srcOrd="3" destOrd="0" presId="urn:microsoft.com/office/officeart/2005/8/layout/hProcess11"/>
    <dgm:cxn modelId="{F2838ED3-2D92-400E-9A56-DC3B5471D481}" type="presParOf" srcId="{2333BB34-A5D9-42DA-9CFB-1E4480B28DDD}" destId="{64EA9343-3E61-4E46-A229-96E939810621}" srcOrd="4" destOrd="0" presId="urn:microsoft.com/office/officeart/2005/8/layout/hProcess11"/>
    <dgm:cxn modelId="{BA02BF21-074F-42BF-A996-132A6B4FCCEA}" type="presParOf" srcId="{64EA9343-3E61-4E46-A229-96E939810621}" destId="{D6D0956F-3036-4B84-AE8A-A247F22AB37D}" srcOrd="0" destOrd="0" presId="urn:microsoft.com/office/officeart/2005/8/layout/hProcess11"/>
    <dgm:cxn modelId="{5F47AC71-3178-4140-A8A2-3862EB31607B}" type="presParOf" srcId="{64EA9343-3E61-4E46-A229-96E939810621}" destId="{C89B966B-5B2A-4A7A-BB16-1936FFA6DD11}" srcOrd="1" destOrd="0" presId="urn:microsoft.com/office/officeart/2005/8/layout/hProcess11"/>
    <dgm:cxn modelId="{70F8676D-C093-4B6E-A195-E401836ADDC3}" type="presParOf" srcId="{64EA9343-3E61-4E46-A229-96E939810621}" destId="{3FCF1B43-CF82-4674-AD53-DE530011E08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A31FB89-9D1E-4CBE-9458-949363640471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D927D5-CC2D-4B0A-81B5-647670E34DFB}">
      <dgm:prSet phldrT="[Text]" custT="1"/>
      <dgm:spPr/>
      <dgm:t>
        <a:bodyPr/>
        <a:lstStyle/>
        <a:p>
          <a:pPr algn="ctr"/>
          <a:r>
            <a:rPr lang="en-GB" sz="2400" b="1" dirty="0" smtClean="0"/>
            <a:t>XBOX console </a:t>
          </a:r>
          <a:endParaRPr lang="en-GB" sz="2400" b="1" dirty="0"/>
        </a:p>
      </dgm:t>
    </dgm:pt>
    <dgm:pt modelId="{AABF2B15-55B5-4D52-97E6-BCDBE0836C4C}" type="parTrans" cxnId="{3E98AC33-7E2B-430F-AAFD-99AC33F8D156}">
      <dgm:prSet/>
      <dgm:spPr/>
      <dgm:t>
        <a:bodyPr/>
        <a:lstStyle/>
        <a:p>
          <a:endParaRPr lang="en-GB"/>
        </a:p>
      </dgm:t>
    </dgm:pt>
    <dgm:pt modelId="{EC8F9006-DCAA-419A-8173-88A9EBE82EC0}" type="sibTrans" cxnId="{3E98AC33-7E2B-430F-AAFD-99AC33F8D156}">
      <dgm:prSet/>
      <dgm:spPr/>
      <dgm:t>
        <a:bodyPr/>
        <a:lstStyle/>
        <a:p>
          <a:endParaRPr lang="en-GB"/>
        </a:p>
      </dgm:t>
    </dgm:pt>
    <dgm:pt modelId="{B7CD3ADD-195D-4808-BE45-7DE1EB1FEC37}">
      <dgm:prSet phldrT="[Text]" custT="1"/>
      <dgm:spPr/>
      <dgm:t>
        <a:bodyPr/>
        <a:lstStyle/>
        <a:p>
          <a:pPr algn="ctr"/>
          <a:r>
            <a:rPr lang="en-GB" sz="2400" b="1" dirty="0" smtClean="0"/>
            <a:t>Controller</a:t>
          </a:r>
          <a:endParaRPr lang="en-GB" sz="2400" b="1" dirty="0"/>
        </a:p>
      </dgm:t>
    </dgm:pt>
    <dgm:pt modelId="{676EAD51-3FFD-4D9E-B904-C378F6C6B531}" type="parTrans" cxnId="{BCE235ED-0781-41EB-AD3E-46794ED04393}">
      <dgm:prSet/>
      <dgm:spPr/>
      <dgm:t>
        <a:bodyPr/>
        <a:lstStyle/>
        <a:p>
          <a:endParaRPr lang="en-GB"/>
        </a:p>
      </dgm:t>
    </dgm:pt>
    <dgm:pt modelId="{304E248C-8222-4A36-A339-00FAD25A57CB}" type="sibTrans" cxnId="{BCE235ED-0781-41EB-AD3E-46794ED04393}">
      <dgm:prSet/>
      <dgm:spPr/>
      <dgm:t>
        <a:bodyPr/>
        <a:lstStyle/>
        <a:p>
          <a:endParaRPr lang="en-GB"/>
        </a:p>
      </dgm:t>
    </dgm:pt>
    <dgm:pt modelId="{306FD574-4E64-4CE3-8C9D-18688C6C71F1}">
      <dgm:prSet custT="1"/>
      <dgm:spPr/>
      <dgm:t>
        <a:bodyPr/>
        <a:lstStyle/>
        <a:p>
          <a:r>
            <a:rPr lang="en-GB" sz="2400" b="1" dirty="0" smtClean="0"/>
            <a:t>Kinect</a:t>
          </a:r>
          <a:endParaRPr lang="en-GB" sz="2400" b="1" dirty="0"/>
        </a:p>
      </dgm:t>
    </dgm:pt>
    <dgm:pt modelId="{3AF61870-5025-466B-A828-16E0FBC8CBC5}" type="parTrans" cxnId="{A0008CD4-FDE0-4103-8D75-8408DD80F041}">
      <dgm:prSet/>
      <dgm:spPr/>
      <dgm:t>
        <a:bodyPr/>
        <a:lstStyle/>
        <a:p>
          <a:endParaRPr lang="en-GB"/>
        </a:p>
      </dgm:t>
    </dgm:pt>
    <dgm:pt modelId="{732836FB-A3B6-470B-9A00-EC5935DDDCA6}" type="sibTrans" cxnId="{A0008CD4-FDE0-4103-8D75-8408DD80F041}">
      <dgm:prSet/>
      <dgm:spPr/>
      <dgm:t>
        <a:bodyPr/>
        <a:lstStyle/>
        <a:p>
          <a:endParaRPr lang="en-GB"/>
        </a:p>
      </dgm:t>
    </dgm:pt>
    <dgm:pt modelId="{5E0E68A2-AF1E-4D52-83E5-E4D78C8368BD}" type="pres">
      <dgm:prSet presAssocID="{1A31FB89-9D1E-4CBE-9458-949363640471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E669A421-FEA6-476E-B711-3F2D01D15069}" type="pres">
      <dgm:prSet presAssocID="{6CD927D5-CC2D-4B0A-81B5-647670E34DF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D913464-4565-42C0-9365-8DD03C1FF69B}" type="pres">
      <dgm:prSet presAssocID="{EC8F9006-DCAA-419A-8173-88A9EBE82EC0}" presName="spacerL" presStyleCnt="0"/>
      <dgm:spPr/>
    </dgm:pt>
    <dgm:pt modelId="{D0C4848E-20C7-4ED7-88EC-0421706F2B8E}" type="pres">
      <dgm:prSet presAssocID="{EC8F9006-DCAA-419A-8173-88A9EBE82EC0}" presName="sibTrans" presStyleLbl="sibTrans2D1" presStyleIdx="0" presStyleCnt="2"/>
      <dgm:spPr/>
      <dgm:t>
        <a:bodyPr/>
        <a:lstStyle/>
        <a:p>
          <a:endParaRPr lang="en-GB"/>
        </a:p>
      </dgm:t>
    </dgm:pt>
    <dgm:pt modelId="{7BF9C5F6-03F2-47E6-B4A1-6F48C54AE908}" type="pres">
      <dgm:prSet presAssocID="{EC8F9006-DCAA-419A-8173-88A9EBE82EC0}" presName="spacerR" presStyleCnt="0"/>
      <dgm:spPr/>
    </dgm:pt>
    <dgm:pt modelId="{454D8028-7351-41D8-87A8-A21257145745}" type="pres">
      <dgm:prSet presAssocID="{B7CD3ADD-195D-4808-BE45-7DE1EB1FEC37}" presName="node" presStyleLbl="node1" presStyleIdx="1" presStyleCnt="3" custScaleX="116416" custScaleY="10994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7F01104-BB06-4F2E-B002-98E0038BC1D1}" type="pres">
      <dgm:prSet presAssocID="{304E248C-8222-4A36-A339-00FAD25A57CB}" presName="spacerL" presStyleCnt="0"/>
      <dgm:spPr/>
    </dgm:pt>
    <dgm:pt modelId="{607B2F0D-9EC9-4CD2-AAF4-66179C0215EB}" type="pres">
      <dgm:prSet presAssocID="{304E248C-8222-4A36-A339-00FAD25A57CB}" presName="sibTrans" presStyleLbl="sibTrans2D1" presStyleIdx="1" presStyleCnt="2"/>
      <dgm:spPr>
        <a:prstGeom prst="mathPlus">
          <a:avLst/>
        </a:prstGeom>
      </dgm:spPr>
      <dgm:t>
        <a:bodyPr/>
        <a:lstStyle/>
        <a:p>
          <a:endParaRPr lang="en-GB"/>
        </a:p>
      </dgm:t>
    </dgm:pt>
    <dgm:pt modelId="{25C7E5FF-AAF9-4623-946F-4FB1CCE3442B}" type="pres">
      <dgm:prSet presAssocID="{304E248C-8222-4A36-A339-00FAD25A57CB}" presName="spacerR" presStyleCnt="0"/>
      <dgm:spPr/>
    </dgm:pt>
    <dgm:pt modelId="{74485A01-E827-49BA-B9D9-F4D2FD1AB95B}" type="pres">
      <dgm:prSet presAssocID="{306FD574-4E64-4CE3-8C9D-18688C6C71F1}" presName="node" presStyleLbl="node1" presStyleIdx="2" presStyleCnt="3" custScaleX="115263" custScaleY="10329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7F31B7E-ACAA-4E10-8774-567B77FF0AB1}" type="presOf" srcId="{B7CD3ADD-195D-4808-BE45-7DE1EB1FEC37}" destId="{454D8028-7351-41D8-87A8-A21257145745}" srcOrd="0" destOrd="0" presId="urn:microsoft.com/office/officeart/2005/8/layout/equation1"/>
    <dgm:cxn modelId="{50B840D8-AAB2-4953-BE64-CE47F8D0562F}" type="presOf" srcId="{EC8F9006-DCAA-419A-8173-88A9EBE82EC0}" destId="{D0C4848E-20C7-4ED7-88EC-0421706F2B8E}" srcOrd="0" destOrd="0" presId="urn:microsoft.com/office/officeart/2005/8/layout/equation1"/>
    <dgm:cxn modelId="{4578498A-C487-4819-83DC-C97FEC3641AD}" type="presOf" srcId="{1A31FB89-9D1E-4CBE-9458-949363640471}" destId="{5E0E68A2-AF1E-4D52-83E5-E4D78C8368BD}" srcOrd="0" destOrd="0" presId="urn:microsoft.com/office/officeart/2005/8/layout/equation1"/>
    <dgm:cxn modelId="{A0EA0767-3C4B-4265-BDD8-0A98AA42671B}" type="presOf" srcId="{306FD574-4E64-4CE3-8C9D-18688C6C71F1}" destId="{74485A01-E827-49BA-B9D9-F4D2FD1AB95B}" srcOrd="0" destOrd="0" presId="urn:microsoft.com/office/officeart/2005/8/layout/equation1"/>
    <dgm:cxn modelId="{A0008CD4-FDE0-4103-8D75-8408DD80F041}" srcId="{1A31FB89-9D1E-4CBE-9458-949363640471}" destId="{306FD574-4E64-4CE3-8C9D-18688C6C71F1}" srcOrd="2" destOrd="0" parTransId="{3AF61870-5025-466B-A828-16E0FBC8CBC5}" sibTransId="{732836FB-A3B6-470B-9A00-EC5935DDDCA6}"/>
    <dgm:cxn modelId="{BCE235ED-0781-41EB-AD3E-46794ED04393}" srcId="{1A31FB89-9D1E-4CBE-9458-949363640471}" destId="{B7CD3ADD-195D-4808-BE45-7DE1EB1FEC37}" srcOrd="1" destOrd="0" parTransId="{676EAD51-3FFD-4D9E-B904-C378F6C6B531}" sibTransId="{304E248C-8222-4A36-A339-00FAD25A57CB}"/>
    <dgm:cxn modelId="{819C5AC1-2778-4D9E-93C4-C109407079FF}" type="presOf" srcId="{6CD927D5-CC2D-4B0A-81B5-647670E34DFB}" destId="{E669A421-FEA6-476E-B711-3F2D01D15069}" srcOrd="0" destOrd="0" presId="urn:microsoft.com/office/officeart/2005/8/layout/equation1"/>
    <dgm:cxn modelId="{C1A5BD21-DEB1-4C22-A46E-B649CFD9C044}" type="presOf" srcId="{304E248C-8222-4A36-A339-00FAD25A57CB}" destId="{607B2F0D-9EC9-4CD2-AAF4-66179C0215EB}" srcOrd="0" destOrd="0" presId="urn:microsoft.com/office/officeart/2005/8/layout/equation1"/>
    <dgm:cxn modelId="{3E98AC33-7E2B-430F-AAFD-99AC33F8D156}" srcId="{1A31FB89-9D1E-4CBE-9458-949363640471}" destId="{6CD927D5-CC2D-4B0A-81B5-647670E34DFB}" srcOrd="0" destOrd="0" parTransId="{AABF2B15-55B5-4D52-97E6-BCDBE0836C4C}" sibTransId="{EC8F9006-DCAA-419A-8173-88A9EBE82EC0}"/>
    <dgm:cxn modelId="{EDD09A65-A8FF-4E00-BB8C-48AC1316B0E4}" type="presParOf" srcId="{5E0E68A2-AF1E-4D52-83E5-E4D78C8368BD}" destId="{E669A421-FEA6-476E-B711-3F2D01D15069}" srcOrd="0" destOrd="0" presId="urn:microsoft.com/office/officeart/2005/8/layout/equation1"/>
    <dgm:cxn modelId="{7501078A-3890-4AB4-ACF4-AE8684946B45}" type="presParOf" srcId="{5E0E68A2-AF1E-4D52-83E5-E4D78C8368BD}" destId="{8D913464-4565-42C0-9365-8DD03C1FF69B}" srcOrd="1" destOrd="0" presId="urn:microsoft.com/office/officeart/2005/8/layout/equation1"/>
    <dgm:cxn modelId="{F878FF4B-147D-499F-B29A-B9C261714DB9}" type="presParOf" srcId="{5E0E68A2-AF1E-4D52-83E5-E4D78C8368BD}" destId="{D0C4848E-20C7-4ED7-88EC-0421706F2B8E}" srcOrd="2" destOrd="0" presId="urn:microsoft.com/office/officeart/2005/8/layout/equation1"/>
    <dgm:cxn modelId="{7F585A45-1D5A-4CC6-B93E-8C1AA0C64FD1}" type="presParOf" srcId="{5E0E68A2-AF1E-4D52-83E5-E4D78C8368BD}" destId="{7BF9C5F6-03F2-47E6-B4A1-6F48C54AE908}" srcOrd="3" destOrd="0" presId="urn:microsoft.com/office/officeart/2005/8/layout/equation1"/>
    <dgm:cxn modelId="{63615B35-0F71-437B-9986-87B804CF86F1}" type="presParOf" srcId="{5E0E68A2-AF1E-4D52-83E5-E4D78C8368BD}" destId="{454D8028-7351-41D8-87A8-A21257145745}" srcOrd="4" destOrd="0" presId="urn:microsoft.com/office/officeart/2005/8/layout/equation1"/>
    <dgm:cxn modelId="{0A58BEA8-6C0E-43C8-B977-2BD253D4AC36}" type="presParOf" srcId="{5E0E68A2-AF1E-4D52-83E5-E4D78C8368BD}" destId="{27F01104-BB06-4F2E-B002-98E0038BC1D1}" srcOrd="5" destOrd="0" presId="urn:microsoft.com/office/officeart/2005/8/layout/equation1"/>
    <dgm:cxn modelId="{7DE73931-6CD4-4E85-A0D0-20FAFB5E71E3}" type="presParOf" srcId="{5E0E68A2-AF1E-4D52-83E5-E4D78C8368BD}" destId="{607B2F0D-9EC9-4CD2-AAF4-66179C0215EB}" srcOrd="6" destOrd="0" presId="urn:microsoft.com/office/officeart/2005/8/layout/equation1"/>
    <dgm:cxn modelId="{09E1E1B3-7787-48FB-ADC3-56A3B0AEF293}" type="presParOf" srcId="{5E0E68A2-AF1E-4D52-83E5-E4D78C8368BD}" destId="{25C7E5FF-AAF9-4623-946F-4FB1CCE3442B}" srcOrd="7" destOrd="0" presId="urn:microsoft.com/office/officeart/2005/8/layout/equation1"/>
    <dgm:cxn modelId="{5BB37B2D-5D50-4CB9-A658-26A6888B7AD3}" type="presParOf" srcId="{5E0E68A2-AF1E-4D52-83E5-E4D78C8368BD}" destId="{74485A01-E827-49BA-B9D9-F4D2FD1AB95B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D26ABB6-9213-4128-BFDB-813D8373A9E6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BA5A8BF-E304-4064-80DD-5E440D87A166}">
      <dgm:prSet/>
      <dgm:spPr/>
      <dgm:t>
        <a:bodyPr/>
        <a:lstStyle/>
        <a:p>
          <a:pPr rtl="0"/>
          <a:r>
            <a:rPr lang="en-GB" i="1" dirty="0" smtClean="0">
              <a:latin typeface="Comic Sans MS" panose="030F0702030302020204" pitchFamily="66" charset="0"/>
            </a:rPr>
            <a:t>Full Body Gaming</a:t>
          </a:r>
          <a:r>
            <a:rPr lang="en-GB" dirty="0" smtClean="0">
              <a:latin typeface="Comic Sans MS" panose="030F0702030302020204" pitchFamily="66" charset="0"/>
            </a:rPr>
            <a:t>   </a:t>
          </a:r>
          <a:endParaRPr lang="en-GB" dirty="0">
            <a:latin typeface="Comic Sans MS" panose="030F0702030302020204" pitchFamily="66" charset="0"/>
          </a:endParaRPr>
        </a:p>
      </dgm:t>
    </dgm:pt>
    <dgm:pt modelId="{D62A218C-020C-4DFC-9C6E-4B12F2E55766}" type="parTrans" cxnId="{2159A2FA-AF32-4F90-8C63-C188BFCB8057}">
      <dgm:prSet/>
      <dgm:spPr/>
      <dgm:t>
        <a:bodyPr/>
        <a:lstStyle/>
        <a:p>
          <a:endParaRPr lang="en-GB"/>
        </a:p>
      </dgm:t>
    </dgm:pt>
    <dgm:pt modelId="{A6904DEF-4FA8-4316-B6CA-76B5E5BA589B}" type="sibTrans" cxnId="{2159A2FA-AF32-4F90-8C63-C188BFCB8057}">
      <dgm:prSet/>
      <dgm:spPr/>
      <dgm:t>
        <a:bodyPr/>
        <a:lstStyle/>
        <a:p>
          <a:endParaRPr lang="en-GB"/>
        </a:p>
      </dgm:t>
    </dgm:pt>
    <dgm:pt modelId="{81C876C5-98A5-4414-8C5C-56E1FB85DC1A}">
      <dgm:prSet/>
      <dgm:spPr/>
      <dgm:t>
        <a:bodyPr/>
        <a:lstStyle/>
        <a:p>
          <a:pPr rtl="0"/>
          <a:r>
            <a:rPr lang="en-GB" i="1" dirty="0" smtClean="0">
              <a:latin typeface="Comic Sans MS" panose="030F0702030302020204" pitchFamily="66" charset="0"/>
            </a:rPr>
            <a:t>Use Your Voice  </a:t>
          </a:r>
          <a:endParaRPr lang="en-GB" i="1" dirty="0">
            <a:latin typeface="Comic Sans MS" panose="030F0702030302020204" pitchFamily="66" charset="0"/>
          </a:endParaRPr>
        </a:p>
      </dgm:t>
    </dgm:pt>
    <dgm:pt modelId="{078CBD39-F950-440A-A0FF-1AB336C32B3A}" type="parTrans" cxnId="{EC1FEDAD-8AD7-44C1-93FB-DB680BC35D5C}">
      <dgm:prSet/>
      <dgm:spPr/>
      <dgm:t>
        <a:bodyPr/>
        <a:lstStyle/>
        <a:p>
          <a:endParaRPr lang="en-GB"/>
        </a:p>
      </dgm:t>
    </dgm:pt>
    <dgm:pt modelId="{BBCC020C-BFCD-40FA-87B6-B07FDC235EE2}" type="sibTrans" cxnId="{EC1FEDAD-8AD7-44C1-93FB-DB680BC35D5C}">
      <dgm:prSet/>
      <dgm:spPr/>
      <dgm:t>
        <a:bodyPr/>
        <a:lstStyle/>
        <a:p>
          <a:endParaRPr lang="en-GB"/>
        </a:p>
      </dgm:t>
    </dgm:pt>
    <dgm:pt modelId="{49EE43BC-A184-4E9C-9C2F-B5122CCCAB1A}">
      <dgm:prSet/>
      <dgm:spPr/>
      <dgm:t>
        <a:bodyPr/>
        <a:lstStyle/>
        <a:p>
          <a:pPr rtl="0"/>
          <a:r>
            <a:rPr lang="en-GB" i="1" dirty="0" smtClean="0">
              <a:latin typeface="Comic Sans MS" panose="030F0702030302020204" pitchFamily="66" charset="0"/>
            </a:rPr>
            <a:t>Something For Everyone   </a:t>
          </a:r>
          <a:endParaRPr lang="en-GB" i="1" dirty="0">
            <a:latin typeface="Comic Sans MS" panose="030F0702030302020204" pitchFamily="66" charset="0"/>
          </a:endParaRPr>
        </a:p>
      </dgm:t>
    </dgm:pt>
    <dgm:pt modelId="{51294B26-E355-4BE5-8790-C17F696057E9}" type="parTrans" cxnId="{9E968DF9-3B32-4A6F-B0D5-8341EF5C7BF6}">
      <dgm:prSet/>
      <dgm:spPr/>
      <dgm:t>
        <a:bodyPr/>
        <a:lstStyle/>
        <a:p>
          <a:endParaRPr lang="en-GB"/>
        </a:p>
      </dgm:t>
    </dgm:pt>
    <dgm:pt modelId="{39CB0B76-4EE9-4DAD-8F34-1A74FE49127F}" type="sibTrans" cxnId="{9E968DF9-3B32-4A6F-B0D5-8341EF5C7BF6}">
      <dgm:prSet/>
      <dgm:spPr/>
      <dgm:t>
        <a:bodyPr/>
        <a:lstStyle/>
        <a:p>
          <a:endParaRPr lang="en-GB"/>
        </a:p>
      </dgm:t>
    </dgm:pt>
    <dgm:pt modelId="{C825C87B-FD6D-45D5-976E-051C17AADCC7}">
      <dgm:prSet/>
      <dgm:spPr/>
      <dgm:t>
        <a:bodyPr/>
        <a:lstStyle/>
        <a:p>
          <a:pPr rtl="0"/>
          <a:r>
            <a:rPr lang="en-GB" i="1" dirty="0" smtClean="0">
              <a:latin typeface="Comic Sans MS" panose="030F0702030302020204" pitchFamily="66" charset="0"/>
            </a:rPr>
            <a:t>It’s All About Your Avatar   </a:t>
          </a:r>
          <a:endParaRPr lang="en-GB" i="1" dirty="0">
            <a:latin typeface="Comic Sans MS" panose="030F0702030302020204" pitchFamily="66" charset="0"/>
          </a:endParaRPr>
        </a:p>
      </dgm:t>
    </dgm:pt>
    <dgm:pt modelId="{6367F278-1EA7-4E6B-9B1C-D63EB339777D}" type="parTrans" cxnId="{73AE1507-4EED-4295-B194-6DE6ADA9D00F}">
      <dgm:prSet/>
      <dgm:spPr/>
      <dgm:t>
        <a:bodyPr/>
        <a:lstStyle/>
        <a:p>
          <a:endParaRPr lang="en-GB"/>
        </a:p>
      </dgm:t>
    </dgm:pt>
    <dgm:pt modelId="{A0854E77-C4FC-432C-B624-91EB1E087DE0}" type="sibTrans" cxnId="{73AE1507-4EED-4295-B194-6DE6ADA9D00F}">
      <dgm:prSet/>
      <dgm:spPr/>
      <dgm:t>
        <a:bodyPr/>
        <a:lstStyle/>
        <a:p>
          <a:endParaRPr lang="en-GB"/>
        </a:p>
      </dgm:t>
    </dgm:pt>
    <dgm:pt modelId="{8D452FBD-7CC8-43A9-BA9C-60330C558F15}" type="pres">
      <dgm:prSet presAssocID="{AD26ABB6-9213-4128-BFDB-813D8373A9E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0EBB0215-4058-4BA6-BB8A-E3664DAC3F0F}" type="pres">
      <dgm:prSet presAssocID="{FBA5A8BF-E304-4064-80DD-5E440D87A166}" presName="composite" presStyleCnt="0"/>
      <dgm:spPr/>
      <dgm:t>
        <a:bodyPr/>
        <a:lstStyle/>
        <a:p>
          <a:endParaRPr lang="en-GB"/>
        </a:p>
      </dgm:t>
    </dgm:pt>
    <dgm:pt modelId="{4C0016FB-6905-4C41-BBFD-51F0D8930BAD}" type="pres">
      <dgm:prSet presAssocID="{FBA5A8BF-E304-4064-80DD-5E440D87A166}" presName="imgShp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326C3409-C471-4DA5-86AB-06F0C0A73470}" type="pres">
      <dgm:prSet presAssocID="{FBA5A8BF-E304-4064-80DD-5E440D87A166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ACF6264-1BB8-4913-8CAC-4295CF10EE08}" type="pres">
      <dgm:prSet presAssocID="{A6904DEF-4FA8-4316-B6CA-76B5E5BA589B}" presName="spacing" presStyleCnt="0"/>
      <dgm:spPr/>
      <dgm:t>
        <a:bodyPr/>
        <a:lstStyle/>
        <a:p>
          <a:endParaRPr lang="en-GB"/>
        </a:p>
      </dgm:t>
    </dgm:pt>
    <dgm:pt modelId="{9E782FF5-D2D9-42DD-949D-8E0CBDB7FEA9}" type="pres">
      <dgm:prSet presAssocID="{81C876C5-98A5-4414-8C5C-56E1FB85DC1A}" presName="composite" presStyleCnt="0"/>
      <dgm:spPr/>
      <dgm:t>
        <a:bodyPr/>
        <a:lstStyle/>
        <a:p>
          <a:endParaRPr lang="en-GB"/>
        </a:p>
      </dgm:t>
    </dgm:pt>
    <dgm:pt modelId="{2DAA1418-6E16-4F59-A71D-AEC4D3CAF5C0}" type="pres">
      <dgm:prSet presAssocID="{81C876C5-98A5-4414-8C5C-56E1FB85DC1A}" presName="imgShp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D162113A-1A86-4A37-BB4E-3BA367CBF767}" type="pres">
      <dgm:prSet presAssocID="{81C876C5-98A5-4414-8C5C-56E1FB85DC1A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EE5C4B1-383E-4AB8-914A-0E94EF81E29B}" type="pres">
      <dgm:prSet presAssocID="{BBCC020C-BFCD-40FA-87B6-B07FDC235EE2}" presName="spacing" presStyleCnt="0"/>
      <dgm:spPr/>
      <dgm:t>
        <a:bodyPr/>
        <a:lstStyle/>
        <a:p>
          <a:endParaRPr lang="en-GB"/>
        </a:p>
      </dgm:t>
    </dgm:pt>
    <dgm:pt modelId="{09BB57FE-A9DE-4CD5-A76C-127D8587DF59}" type="pres">
      <dgm:prSet presAssocID="{49EE43BC-A184-4E9C-9C2F-B5122CCCAB1A}" presName="composite" presStyleCnt="0"/>
      <dgm:spPr/>
      <dgm:t>
        <a:bodyPr/>
        <a:lstStyle/>
        <a:p>
          <a:endParaRPr lang="en-GB"/>
        </a:p>
      </dgm:t>
    </dgm:pt>
    <dgm:pt modelId="{E19B4E09-1C75-4E03-8700-044A32582579}" type="pres">
      <dgm:prSet presAssocID="{49EE43BC-A184-4E9C-9C2F-B5122CCCAB1A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58E440A-B4FA-4C0A-991C-427E3B25B9C0}" type="pres">
      <dgm:prSet presAssocID="{49EE43BC-A184-4E9C-9C2F-B5122CCCAB1A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07931C9-E5B1-4A0B-86FF-9203C421FA3A}" type="pres">
      <dgm:prSet presAssocID="{39CB0B76-4EE9-4DAD-8F34-1A74FE49127F}" presName="spacing" presStyleCnt="0"/>
      <dgm:spPr/>
      <dgm:t>
        <a:bodyPr/>
        <a:lstStyle/>
        <a:p>
          <a:endParaRPr lang="en-GB"/>
        </a:p>
      </dgm:t>
    </dgm:pt>
    <dgm:pt modelId="{E4166791-824A-4B0E-B3F2-D422F466AA4B}" type="pres">
      <dgm:prSet presAssocID="{C825C87B-FD6D-45D5-976E-051C17AADCC7}" presName="composite" presStyleCnt="0"/>
      <dgm:spPr/>
      <dgm:t>
        <a:bodyPr/>
        <a:lstStyle/>
        <a:p>
          <a:endParaRPr lang="en-GB"/>
        </a:p>
      </dgm:t>
    </dgm:pt>
    <dgm:pt modelId="{F4B18F13-CB1B-4B2B-854C-FEA2C1D517EC}" type="pres">
      <dgm:prSet presAssocID="{C825C87B-FD6D-45D5-976E-051C17AADCC7}" presName="imgShp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717316B-A245-46AE-97D4-328419E9EF27}" type="pres">
      <dgm:prSet presAssocID="{C825C87B-FD6D-45D5-976E-051C17AADCC7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2618AFB0-1270-4525-98F9-5D1C9F29D5FD}" type="presOf" srcId="{AD26ABB6-9213-4128-BFDB-813D8373A9E6}" destId="{8D452FBD-7CC8-43A9-BA9C-60330C558F15}" srcOrd="0" destOrd="0" presId="urn:microsoft.com/office/officeart/2005/8/layout/vList3"/>
    <dgm:cxn modelId="{ED48E83E-46B9-46C8-9290-AEA3A069B981}" type="presOf" srcId="{C825C87B-FD6D-45D5-976E-051C17AADCC7}" destId="{A717316B-A245-46AE-97D4-328419E9EF27}" srcOrd="0" destOrd="0" presId="urn:microsoft.com/office/officeart/2005/8/layout/vList3"/>
    <dgm:cxn modelId="{E7D6EEC0-F07D-4CFD-A7E8-778089DABBCF}" type="presOf" srcId="{49EE43BC-A184-4E9C-9C2F-B5122CCCAB1A}" destId="{A58E440A-B4FA-4C0A-991C-427E3B25B9C0}" srcOrd="0" destOrd="0" presId="urn:microsoft.com/office/officeart/2005/8/layout/vList3"/>
    <dgm:cxn modelId="{2159A2FA-AF32-4F90-8C63-C188BFCB8057}" srcId="{AD26ABB6-9213-4128-BFDB-813D8373A9E6}" destId="{FBA5A8BF-E304-4064-80DD-5E440D87A166}" srcOrd="0" destOrd="0" parTransId="{D62A218C-020C-4DFC-9C6E-4B12F2E55766}" sibTransId="{A6904DEF-4FA8-4316-B6CA-76B5E5BA589B}"/>
    <dgm:cxn modelId="{7D9A7EE5-F86F-4719-9844-3A1FCCAECB6C}" type="presOf" srcId="{FBA5A8BF-E304-4064-80DD-5E440D87A166}" destId="{326C3409-C471-4DA5-86AB-06F0C0A73470}" srcOrd="0" destOrd="0" presId="urn:microsoft.com/office/officeart/2005/8/layout/vList3"/>
    <dgm:cxn modelId="{E92E94EF-8DD3-41AB-A70D-FFA35FAC2CD6}" type="presOf" srcId="{81C876C5-98A5-4414-8C5C-56E1FB85DC1A}" destId="{D162113A-1A86-4A37-BB4E-3BA367CBF767}" srcOrd="0" destOrd="0" presId="urn:microsoft.com/office/officeart/2005/8/layout/vList3"/>
    <dgm:cxn modelId="{9E968DF9-3B32-4A6F-B0D5-8341EF5C7BF6}" srcId="{AD26ABB6-9213-4128-BFDB-813D8373A9E6}" destId="{49EE43BC-A184-4E9C-9C2F-B5122CCCAB1A}" srcOrd="2" destOrd="0" parTransId="{51294B26-E355-4BE5-8790-C17F696057E9}" sibTransId="{39CB0B76-4EE9-4DAD-8F34-1A74FE49127F}"/>
    <dgm:cxn modelId="{EC1FEDAD-8AD7-44C1-93FB-DB680BC35D5C}" srcId="{AD26ABB6-9213-4128-BFDB-813D8373A9E6}" destId="{81C876C5-98A5-4414-8C5C-56E1FB85DC1A}" srcOrd="1" destOrd="0" parTransId="{078CBD39-F950-440A-A0FF-1AB336C32B3A}" sibTransId="{BBCC020C-BFCD-40FA-87B6-B07FDC235EE2}"/>
    <dgm:cxn modelId="{73AE1507-4EED-4295-B194-6DE6ADA9D00F}" srcId="{AD26ABB6-9213-4128-BFDB-813D8373A9E6}" destId="{C825C87B-FD6D-45D5-976E-051C17AADCC7}" srcOrd="3" destOrd="0" parTransId="{6367F278-1EA7-4E6B-9B1C-D63EB339777D}" sibTransId="{A0854E77-C4FC-432C-B624-91EB1E087DE0}"/>
    <dgm:cxn modelId="{5F80C5F6-8459-4341-B591-73B76669A80B}" type="presParOf" srcId="{8D452FBD-7CC8-43A9-BA9C-60330C558F15}" destId="{0EBB0215-4058-4BA6-BB8A-E3664DAC3F0F}" srcOrd="0" destOrd="0" presId="urn:microsoft.com/office/officeart/2005/8/layout/vList3"/>
    <dgm:cxn modelId="{84CD404B-8F92-4792-A520-0C227C064FBF}" type="presParOf" srcId="{0EBB0215-4058-4BA6-BB8A-E3664DAC3F0F}" destId="{4C0016FB-6905-4C41-BBFD-51F0D8930BAD}" srcOrd="0" destOrd="0" presId="urn:microsoft.com/office/officeart/2005/8/layout/vList3"/>
    <dgm:cxn modelId="{26A420B0-82FA-48B6-B4E3-6C7FB5A28C9C}" type="presParOf" srcId="{0EBB0215-4058-4BA6-BB8A-E3664DAC3F0F}" destId="{326C3409-C471-4DA5-86AB-06F0C0A73470}" srcOrd="1" destOrd="0" presId="urn:microsoft.com/office/officeart/2005/8/layout/vList3"/>
    <dgm:cxn modelId="{AF628270-0929-456B-9AA5-67AA0EAC0309}" type="presParOf" srcId="{8D452FBD-7CC8-43A9-BA9C-60330C558F15}" destId="{9ACF6264-1BB8-4913-8CAC-4295CF10EE08}" srcOrd="1" destOrd="0" presId="urn:microsoft.com/office/officeart/2005/8/layout/vList3"/>
    <dgm:cxn modelId="{8B60A7CA-D370-47AD-979D-270793C57783}" type="presParOf" srcId="{8D452FBD-7CC8-43A9-BA9C-60330C558F15}" destId="{9E782FF5-D2D9-42DD-949D-8E0CBDB7FEA9}" srcOrd="2" destOrd="0" presId="urn:microsoft.com/office/officeart/2005/8/layout/vList3"/>
    <dgm:cxn modelId="{9A9AF987-A588-490A-9A19-CBA3EBFC48EF}" type="presParOf" srcId="{9E782FF5-D2D9-42DD-949D-8E0CBDB7FEA9}" destId="{2DAA1418-6E16-4F59-A71D-AEC4D3CAF5C0}" srcOrd="0" destOrd="0" presId="urn:microsoft.com/office/officeart/2005/8/layout/vList3"/>
    <dgm:cxn modelId="{EB62D297-163E-4AC9-AAA2-BB3F2786651C}" type="presParOf" srcId="{9E782FF5-D2D9-42DD-949D-8E0CBDB7FEA9}" destId="{D162113A-1A86-4A37-BB4E-3BA367CBF767}" srcOrd="1" destOrd="0" presId="urn:microsoft.com/office/officeart/2005/8/layout/vList3"/>
    <dgm:cxn modelId="{6793F200-1B51-42D3-9756-DE5181C46B28}" type="presParOf" srcId="{8D452FBD-7CC8-43A9-BA9C-60330C558F15}" destId="{8EE5C4B1-383E-4AB8-914A-0E94EF81E29B}" srcOrd="3" destOrd="0" presId="urn:microsoft.com/office/officeart/2005/8/layout/vList3"/>
    <dgm:cxn modelId="{13DBDE92-3E65-4848-A5E2-06BAF50C7798}" type="presParOf" srcId="{8D452FBD-7CC8-43A9-BA9C-60330C558F15}" destId="{09BB57FE-A9DE-4CD5-A76C-127D8587DF59}" srcOrd="4" destOrd="0" presId="urn:microsoft.com/office/officeart/2005/8/layout/vList3"/>
    <dgm:cxn modelId="{D626DE5C-07B1-432F-BAE9-24AB0379D56C}" type="presParOf" srcId="{09BB57FE-A9DE-4CD5-A76C-127D8587DF59}" destId="{E19B4E09-1C75-4E03-8700-044A32582579}" srcOrd="0" destOrd="0" presId="urn:microsoft.com/office/officeart/2005/8/layout/vList3"/>
    <dgm:cxn modelId="{10421FA0-5AA6-434A-A92D-4AA12B8B8CAD}" type="presParOf" srcId="{09BB57FE-A9DE-4CD5-A76C-127D8587DF59}" destId="{A58E440A-B4FA-4C0A-991C-427E3B25B9C0}" srcOrd="1" destOrd="0" presId="urn:microsoft.com/office/officeart/2005/8/layout/vList3"/>
    <dgm:cxn modelId="{CEB0C9AE-5305-4779-9107-EB15F9D757E5}" type="presParOf" srcId="{8D452FBD-7CC8-43A9-BA9C-60330C558F15}" destId="{D07931C9-E5B1-4A0B-86FF-9203C421FA3A}" srcOrd="5" destOrd="0" presId="urn:microsoft.com/office/officeart/2005/8/layout/vList3"/>
    <dgm:cxn modelId="{F9E73CAA-931E-4E6D-BEE0-189FF71B4501}" type="presParOf" srcId="{8D452FBD-7CC8-43A9-BA9C-60330C558F15}" destId="{E4166791-824A-4B0E-B3F2-D422F466AA4B}" srcOrd="6" destOrd="0" presId="urn:microsoft.com/office/officeart/2005/8/layout/vList3"/>
    <dgm:cxn modelId="{FCE5DE66-9FF0-464E-8E3B-2331C20264BE}" type="presParOf" srcId="{E4166791-824A-4B0E-B3F2-D422F466AA4B}" destId="{F4B18F13-CB1B-4B2B-854C-FEA2C1D517EC}" srcOrd="0" destOrd="0" presId="urn:microsoft.com/office/officeart/2005/8/layout/vList3"/>
    <dgm:cxn modelId="{ACB15DF4-0BFD-4F55-A00E-4E0DFA7AD5DE}" type="presParOf" srcId="{E4166791-824A-4B0E-B3F2-D422F466AA4B}" destId="{A717316B-A245-46AE-97D4-328419E9EF2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B6C1462-2CEA-478E-A738-1712FEC90EE6}" type="doc">
      <dgm:prSet loTypeId="urn:microsoft.com/office/officeart/2008/layout/RadialCluster" loCatId="cycle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8825251A-A337-4271-A202-2481051E5EF5}">
      <dgm:prSet phldrT="[Text]"/>
      <dgm:spPr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</dgm:spPr>
      <dgm:t>
        <a:bodyPr/>
        <a:lstStyle/>
        <a:p>
          <a:r>
            <a:rPr lang="en-GB" i="1" dirty="0" smtClean="0">
              <a:latin typeface="Comic Sans MS" panose="030F0702030302020204" pitchFamily="66" charset="0"/>
            </a:rPr>
            <a:t>IR projector </a:t>
          </a:r>
          <a:endParaRPr lang="en-GB" dirty="0"/>
        </a:p>
      </dgm:t>
    </dgm:pt>
    <dgm:pt modelId="{14285975-670E-4CA9-A6DA-9306845F3199}" type="parTrans" cxnId="{A19F2E3C-3048-4595-BFCE-9D3F2769DCDE}">
      <dgm:prSet/>
      <dgm:spPr/>
      <dgm:t>
        <a:bodyPr/>
        <a:lstStyle/>
        <a:p>
          <a:endParaRPr lang="en-GB"/>
        </a:p>
      </dgm:t>
    </dgm:pt>
    <dgm:pt modelId="{A4FE694C-9D05-4B56-8763-07F4703A8D19}" type="sibTrans" cxnId="{A19F2E3C-3048-4595-BFCE-9D3F2769DCDE}">
      <dgm:prSet/>
      <dgm:spPr/>
      <dgm:t>
        <a:bodyPr/>
        <a:lstStyle/>
        <a:p>
          <a:endParaRPr lang="en-GB"/>
        </a:p>
      </dgm:t>
    </dgm:pt>
    <dgm:pt modelId="{06D5950E-526A-4651-A1D7-0C8E07C62B19}">
      <dgm:prSet/>
      <dgm:spPr/>
      <dgm:t>
        <a:bodyPr/>
        <a:lstStyle/>
        <a:p>
          <a:r>
            <a:rPr lang="en-GB" i="1" dirty="0" smtClean="0">
              <a:latin typeface="Comic Sans MS" panose="030F0702030302020204" pitchFamily="66" charset="0"/>
            </a:rPr>
            <a:t>PrimeSense processor</a:t>
          </a:r>
          <a:endParaRPr lang="en-GB" i="1" dirty="0">
            <a:latin typeface="Comic Sans MS" panose="030F0702030302020204" pitchFamily="66" charset="0"/>
          </a:endParaRPr>
        </a:p>
      </dgm:t>
    </dgm:pt>
    <dgm:pt modelId="{2F2C9436-3ECB-4C57-922F-7029328AC990}" type="parTrans" cxnId="{38130EA2-27F0-4ED6-ADF4-8A43CBDB39E2}">
      <dgm:prSet/>
      <dgm:spPr/>
      <dgm:t>
        <a:bodyPr/>
        <a:lstStyle/>
        <a:p>
          <a:endParaRPr lang="en-GB"/>
        </a:p>
      </dgm:t>
    </dgm:pt>
    <dgm:pt modelId="{2B032371-699E-4472-9E8A-855A23DEF9D4}" type="sibTrans" cxnId="{38130EA2-27F0-4ED6-ADF4-8A43CBDB39E2}">
      <dgm:prSet/>
      <dgm:spPr/>
      <dgm:t>
        <a:bodyPr/>
        <a:lstStyle/>
        <a:p>
          <a:endParaRPr lang="en-GB"/>
        </a:p>
      </dgm:t>
    </dgm:pt>
    <dgm:pt modelId="{F07B17C1-BA01-44CD-8043-1BB5B21A01C9}">
      <dgm:prSet phldrT="[Text]"/>
      <dgm:spPr/>
      <dgm:t>
        <a:bodyPr/>
        <a:lstStyle/>
        <a:p>
          <a:r>
            <a:rPr lang="en-GB" i="1" dirty="0" smtClean="0">
              <a:latin typeface="Comic Sans MS" panose="030F0702030302020204" pitchFamily="66" charset="0"/>
            </a:rPr>
            <a:t>RGB camera </a:t>
          </a:r>
          <a:endParaRPr lang="en-GB" dirty="0"/>
        </a:p>
      </dgm:t>
    </dgm:pt>
    <dgm:pt modelId="{BD4B7C35-746C-4073-9E94-4E2183819092}" type="parTrans" cxnId="{4A1C18AD-78B3-4868-9588-1A77695167E8}">
      <dgm:prSet/>
      <dgm:spPr/>
      <dgm:t>
        <a:bodyPr/>
        <a:lstStyle/>
        <a:p>
          <a:endParaRPr lang="en-GB"/>
        </a:p>
      </dgm:t>
    </dgm:pt>
    <dgm:pt modelId="{FB506917-2F31-4FA3-BD5E-9757D3A033CE}" type="sibTrans" cxnId="{4A1C18AD-78B3-4868-9588-1A77695167E8}">
      <dgm:prSet/>
      <dgm:spPr/>
      <dgm:t>
        <a:bodyPr/>
        <a:lstStyle/>
        <a:p>
          <a:endParaRPr lang="en-GB"/>
        </a:p>
      </dgm:t>
    </dgm:pt>
    <dgm:pt modelId="{387EDD30-7F6F-4DAC-837C-04FAC321F668}">
      <dgm:prSet phldrT="[Text]"/>
      <dgm:spPr/>
      <dgm:t>
        <a:bodyPr/>
        <a:lstStyle/>
        <a:p>
          <a:r>
            <a:rPr lang="en-GB" i="1" dirty="0" smtClean="0">
              <a:latin typeface="Comic Sans MS" panose="030F0702030302020204" pitchFamily="66" charset="0"/>
            </a:rPr>
            <a:t>Microphone array </a:t>
          </a:r>
          <a:endParaRPr lang="en-GB" dirty="0"/>
        </a:p>
      </dgm:t>
    </dgm:pt>
    <dgm:pt modelId="{D1117C12-7445-455A-8284-203960BA6CE3}" type="parTrans" cxnId="{1F71E445-9A25-475B-8E7D-4CF722DA1DBD}">
      <dgm:prSet/>
      <dgm:spPr/>
      <dgm:t>
        <a:bodyPr/>
        <a:lstStyle/>
        <a:p>
          <a:endParaRPr lang="en-GB"/>
        </a:p>
      </dgm:t>
    </dgm:pt>
    <dgm:pt modelId="{A88008FB-FFA9-424E-9CEC-DC4611B87EFD}" type="sibTrans" cxnId="{1F71E445-9A25-475B-8E7D-4CF722DA1DBD}">
      <dgm:prSet/>
      <dgm:spPr/>
      <dgm:t>
        <a:bodyPr/>
        <a:lstStyle/>
        <a:p>
          <a:endParaRPr lang="en-GB"/>
        </a:p>
      </dgm:t>
    </dgm:pt>
    <dgm:pt modelId="{8A7C9C2D-3B49-43D7-9B98-F65106BBFF82}">
      <dgm:prSet/>
      <dgm:spPr/>
      <dgm:t>
        <a:bodyPr/>
        <a:lstStyle/>
        <a:p>
          <a:r>
            <a:rPr lang="en-GB" i="1" dirty="0" smtClean="0">
              <a:latin typeface="Comic Sans MS" panose="030F0702030302020204" pitchFamily="66" charset="0"/>
            </a:rPr>
            <a:t>Motorized pivot</a:t>
          </a:r>
          <a:endParaRPr lang="en-GB" dirty="0"/>
        </a:p>
      </dgm:t>
    </dgm:pt>
    <dgm:pt modelId="{F0043331-75C1-4815-ADC5-508262AE3A8F}" type="parTrans" cxnId="{3D7A37C7-542D-4E5E-AC1A-4BD4CEFAE01E}">
      <dgm:prSet/>
      <dgm:spPr/>
      <dgm:t>
        <a:bodyPr/>
        <a:lstStyle/>
        <a:p>
          <a:endParaRPr lang="en-GB"/>
        </a:p>
      </dgm:t>
    </dgm:pt>
    <dgm:pt modelId="{10B9AFE9-5AC5-452C-A087-C07CEAE7047D}" type="sibTrans" cxnId="{3D7A37C7-542D-4E5E-AC1A-4BD4CEFAE01E}">
      <dgm:prSet/>
      <dgm:spPr/>
      <dgm:t>
        <a:bodyPr/>
        <a:lstStyle/>
        <a:p>
          <a:endParaRPr lang="en-GB"/>
        </a:p>
      </dgm:t>
    </dgm:pt>
    <dgm:pt modelId="{CA8EE3B9-7641-4664-8202-9BEB4948C278}">
      <dgm:prSet/>
      <dgm:spPr/>
      <dgm:t>
        <a:bodyPr/>
        <a:lstStyle/>
        <a:p>
          <a:r>
            <a:rPr lang="en-GB" i="1" dirty="0" smtClean="0">
              <a:latin typeface="Comic Sans MS" panose="030F0702030302020204" pitchFamily="66" charset="0"/>
            </a:rPr>
            <a:t>IR camera </a:t>
          </a:r>
          <a:endParaRPr lang="en-GB" i="1" dirty="0">
            <a:latin typeface="Comic Sans MS" panose="030F0702030302020204" pitchFamily="66" charset="0"/>
          </a:endParaRPr>
        </a:p>
      </dgm:t>
    </dgm:pt>
    <dgm:pt modelId="{9842EB52-A9C4-4AF0-9D9D-61F25B359058}" type="parTrans" cxnId="{933CC049-2D46-45EC-9C45-CBCEA0BAA134}">
      <dgm:prSet/>
      <dgm:spPr/>
      <dgm:t>
        <a:bodyPr/>
        <a:lstStyle/>
        <a:p>
          <a:endParaRPr lang="en-GB"/>
        </a:p>
      </dgm:t>
    </dgm:pt>
    <dgm:pt modelId="{053C2DE0-B96F-4ECD-912F-1CB8F66637FF}" type="sibTrans" cxnId="{933CC049-2D46-45EC-9C45-CBCEA0BAA134}">
      <dgm:prSet/>
      <dgm:spPr/>
      <dgm:t>
        <a:bodyPr/>
        <a:lstStyle/>
        <a:p>
          <a:endParaRPr lang="en-GB"/>
        </a:p>
      </dgm:t>
    </dgm:pt>
    <dgm:pt modelId="{AF5983BA-38F8-46F6-B680-70F4FCB89C9B}" type="pres">
      <dgm:prSet presAssocID="{FB6C1462-2CEA-478E-A738-1712FEC90EE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GB"/>
        </a:p>
      </dgm:t>
    </dgm:pt>
    <dgm:pt modelId="{15B95C1F-4C4F-4031-A645-D6EC388084C5}" type="pres">
      <dgm:prSet presAssocID="{06D5950E-526A-4651-A1D7-0C8E07C62B19}" presName="singleCycle" presStyleCnt="0"/>
      <dgm:spPr/>
    </dgm:pt>
    <dgm:pt modelId="{16768BA2-7D67-40B4-84EC-EE02CCAB6214}" type="pres">
      <dgm:prSet presAssocID="{06D5950E-526A-4651-A1D7-0C8E07C62B19}" presName="singleCenter" presStyleLbl="node1" presStyleIdx="0" presStyleCnt="6" custScaleX="108961">
        <dgm:presLayoutVars>
          <dgm:chMax val="7"/>
          <dgm:chPref val="7"/>
        </dgm:presLayoutVars>
      </dgm:prSet>
      <dgm:spPr/>
      <dgm:t>
        <a:bodyPr/>
        <a:lstStyle/>
        <a:p>
          <a:endParaRPr lang="en-GB"/>
        </a:p>
      </dgm:t>
    </dgm:pt>
    <dgm:pt modelId="{C6D11F32-9E94-4057-B751-10A59D151B9B}" type="pres">
      <dgm:prSet presAssocID="{14285975-670E-4CA9-A6DA-9306845F3199}" presName="Name56" presStyleLbl="parChTrans1D2" presStyleIdx="0" presStyleCnt="5"/>
      <dgm:spPr/>
      <dgm:t>
        <a:bodyPr/>
        <a:lstStyle/>
        <a:p>
          <a:endParaRPr lang="en-GB"/>
        </a:p>
      </dgm:t>
    </dgm:pt>
    <dgm:pt modelId="{21C065C7-CCCD-4FF3-9DD9-F4337091F292}" type="pres">
      <dgm:prSet presAssocID="{8825251A-A337-4271-A202-2481051E5EF5}" presName="text0" presStyleLbl="node1" presStyleIdx="1" presStyleCnt="6" custScaleX="14461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4C4EEAA-8028-4B3F-8D4E-A8220FC6F59F}" type="pres">
      <dgm:prSet presAssocID="{9842EB52-A9C4-4AF0-9D9D-61F25B359058}" presName="Name56" presStyleLbl="parChTrans1D2" presStyleIdx="1" presStyleCnt="5"/>
      <dgm:spPr/>
      <dgm:t>
        <a:bodyPr/>
        <a:lstStyle/>
        <a:p>
          <a:endParaRPr lang="en-GB"/>
        </a:p>
      </dgm:t>
    </dgm:pt>
    <dgm:pt modelId="{B1F9E8DB-4D0E-485D-BE6A-8DB2B43CB9D4}" type="pres">
      <dgm:prSet presAssocID="{CA8EE3B9-7641-4664-8202-9BEB4948C278}" presName="text0" presStyleLbl="node1" presStyleIdx="2" presStyleCnt="6" custScaleX="14624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8F6EC5F-2954-4095-AA78-9753F74284DE}" type="pres">
      <dgm:prSet presAssocID="{BD4B7C35-746C-4073-9E94-4E2183819092}" presName="Name56" presStyleLbl="parChTrans1D2" presStyleIdx="2" presStyleCnt="5"/>
      <dgm:spPr/>
      <dgm:t>
        <a:bodyPr/>
        <a:lstStyle/>
        <a:p>
          <a:endParaRPr lang="en-GB"/>
        </a:p>
      </dgm:t>
    </dgm:pt>
    <dgm:pt modelId="{375F57E4-3390-4122-A5EF-69F63C8F8115}" type="pres">
      <dgm:prSet presAssocID="{F07B17C1-BA01-44CD-8043-1BB5B21A01C9}" presName="text0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CA7A9A-C9D0-4D48-9838-4E439A18EE69}" type="pres">
      <dgm:prSet presAssocID="{D1117C12-7445-455A-8284-203960BA6CE3}" presName="Name56" presStyleLbl="parChTrans1D2" presStyleIdx="3" presStyleCnt="5"/>
      <dgm:spPr/>
      <dgm:t>
        <a:bodyPr/>
        <a:lstStyle/>
        <a:p>
          <a:endParaRPr lang="en-GB"/>
        </a:p>
      </dgm:t>
    </dgm:pt>
    <dgm:pt modelId="{E6A62EFF-EAE6-474B-A675-2CE1423C8FE5}" type="pres">
      <dgm:prSet presAssocID="{387EDD30-7F6F-4DAC-837C-04FAC321F668}" presName="text0" presStyleLbl="node1" presStyleIdx="4" presStyleCnt="6" custScaleX="13128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92F8AD3-2A36-4458-8730-9978717DA30B}" type="pres">
      <dgm:prSet presAssocID="{F0043331-75C1-4815-ADC5-508262AE3A8F}" presName="Name56" presStyleLbl="parChTrans1D2" presStyleIdx="4" presStyleCnt="5"/>
      <dgm:spPr/>
      <dgm:t>
        <a:bodyPr/>
        <a:lstStyle/>
        <a:p>
          <a:endParaRPr lang="en-GB"/>
        </a:p>
      </dgm:t>
    </dgm:pt>
    <dgm:pt modelId="{F68FA400-AAAA-4167-A757-D9E9CE2B9A72}" type="pres">
      <dgm:prSet presAssocID="{8A7C9C2D-3B49-43D7-9B98-F65106BBFF82}" presName="text0" presStyleLbl="node1" presStyleIdx="5" presStyleCnt="6" custScaleX="133798" custRadScaleRad="98499" custRadScaleInc="112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33CC049-2D46-45EC-9C45-CBCEA0BAA134}" srcId="{06D5950E-526A-4651-A1D7-0C8E07C62B19}" destId="{CA8EE3B9-7641-4664-8202-9BEB4948C278}" srcOrd="1" destOrd="0" parTransId="{9842EB52-A9C4-4AF0-9D9D-61F25B359058}" sibTransId="{053C2DE0-B96F-4ECD-912F-1CB8F66637FF}"/>
    <dgm:cxn modelId="{3D7A37C7-542D-4E5E-AC1A-4BD4CEFAE01E}" srcId="{06D5950E-526A-4651-A1D7-0C8E07C62B19}" destId="{8A7C9C2D-3B49-43D7-9B98-F65106BBFF82}" srcOrd="4" destOrd="0" parTransId="{F0043331-75C1-4815-ADC5-508262AE3A8F}" sibTransId="{10B9AFE9-5AC5-452C-A087-C07CEAE7047D}"/>
    <dgm:cxn modelId="{A19F2E3C-3048-4595-BFCE-9D3F2769DCDE}" srcId="{06D5950E-526A-4651-A1D7-0C8E07C62B19}" destId="{8825251A-A337-4271-A202-2481051E5EF5}" srcOrd="0" destOrd="0" parTransId="{14285975-670E-4CA9-A6DA-9306845F3199}" sibTransId="{A4FE694C-9D05-4B56-8763-07F4703A8D19}"/>
    <dgm:cxn modelId="{7CDFE90F-306C-4619-BF7C-B593E9D7941F}" type="presOf" srcId="{D1117C12-7445-455A-8284-203960BA6CE3}" destId="{37CA7A9A-C9D0-4D48-9838-4E439A18EE69}" srcOrd="0" destOrd="0" presId="urn:microsoft.com/office/officeart/2008/layout/RadialCluster"/>
    <dgm:cxn modelId="{42922A2A-0717-4CFA-9315-F2569A867228}" type="presOf" srcId="{9842EB52-A9C4-4AF0-9D9D-61F25B359058}" destId="{14C4EEAA-8028-4B3F-8D4E-A8220FC6F59F}" srcOrd="0" destOrd="0" presId="urn:microsoft.com/office/officeart/2008/layout/RadialCluster"/>
    <dgm:cxn modelId="{020A7913-45AA-4115-BAB4-AE04E5864E33}" type="presOf" srcId="{F0043331-75C1-4815-ADC5-508262AE3A8F}" destId="{192F8AD3-2A36-4458-8730-9978717DA30B}" srcOrd="0" destOrd="0" presId="urn:microsoft.com/office/officeart/2008/layout/RadialCluster"/>
    <dgm:cxn modelId="{24C73127-1EA8-4A08-B18C-3C2301D860D1}" type="presOf" srcId="{14285975-670E-4CA9-A6DA-9306845F3199}" destId="{C6D11F32-9E94-4057-B751-10A59D151B9B}" srcOrd="0" destOrd="0" presId="urn:microsoft.com/office/officeart/2008/layout/RadialCluster"/>
    <dgm:cxn modelId="{38130EA2-27F0-4ED6-ADF4-8A43CBDB39E2}" srcId="{FB6C1462-2CEA-478E-A738-1712FEC90EE6}" destId="{06D5950E-526A-4651-A1D7-0C8E07C62B19}" srcOrd="0" destOrd="0" parTransId="{2F2C9436-3ECB-4C57-922F-7029328AC990}" sibTransId="{2B032371-699E-4472-9E8A-855A23DEF9D4}"/>
    <dgm:cxn modelId="{ACF7F452-C0DE-40CB-9B48-F28A7F370B5B}" type="presOf" srcId="{BD4B7C35-746C-4073-9E94-4E2183819092}" destId="{58F6EC5F-2954-4095-AA78-9753F74284DE}" srcOrd="0" destOrd="0" presId="urn:microsoft.com/office/officeart/2008/layout/RadialCluster"/>
    <dgm:cxn modelId="{DA4927B2-ECC7-462F-A93A-05D0BA4BD427}" type="presOf" srcId="{F07B17C1-BA01-44CD-8043-1BB5B21A01C9}" destId="{375F57E4-3390-4122-A5EF-69F63C8F8115}" srcOrd="0" destOrd="0" presId="urn:microsoft.com/office/officeart/2008/layout/RadialCluster"/>
    <dgm:cxn modelId="{4A1C18AD-78B3-4868-9588-1A77695167E8}" srcId="{06D5950E-526A-4651-A1D7-0C8E07C62B19}" destId="{F07B17C1-BA01-44CD-8043-1BB5B21A01C9}" srcOrd="2" destOrd="0" parTransId="{BD4B7C35-746C-4073-9E94-4E2183819092}" sibTransId="{FB506917-2F31-4FA3-BD5E-9757D3A033CE}"/>
    <dgm:cxn modelId="{1F71E445-9A25-475B-8E7D-4CF722DA1DBD}" srcId="{06D5950E-526A-4651-A1D7-0C8E07C62B19}" destId="{387EDD30-7F6F-4DAC-837C-04FAC321F668}" srcOrd="3" destOrd="0" parTransId="{D1117C12-7445-455A-8284-203960BA6CE3}" sibTransId="{A88008FB-FFA9-424E-9CEC-DC4611B87EFD}"/>
    <dgm:cxn modelId="{816941D8-481C-4E78-9345-2963626B0860}" type="presOf" srcId="{FB6C1462-2CEA-478E-A738-1712FEC90EE6}" destId="{AF5983BA-38F8-46F6-B680-70F4FCB89C9B}" srcOrd="0" destOrd="0" presId="urn:microsoft.com/office/officeart/2008/layout/RadialCluster"/>
    <dgm:cxn modelId="{AE157675-3B59-4A08-9673-7890E03C7937}" type="presOf" srcId="{8A7C9C2D-3B49-43D7-9B98-F65106BBFF82}" destId="{F68FA400-AAAA-4167-A757-D9E9CE2B9A72}" srcOrd="0" destOrd="0" presId="urn:microsoft.com/office/officeart/2008/layout/RadialCluster"/>
    <dgm:cxn modelId="{18031021-7D31-4C75-B517-32D53C6E6A30}" type="presOf" srcId="{CA8EE3B9-7641-4664-8202-9BEB4948C278}" destId="{B1F9E8DB-4D0E-485D-BE6A-8DB2B43CB9D4}" srcOrd="0" destOrd="0" presId="urn:microsoft.com/office/officeart/2008/layout/RadialCluster"/>
    <dgm:cxn modelId="{5D4EAFD8-5060-40E9-99A2-2AD0F56BDA6C}" type="presOf" srcId="{06D5950E-526A-4651-A1D7-0C8E07C62B19}" destId="{16768BA2-7D67-40B4-84EC-EE02CCAB6214}" srcOrd="0" destOrd="0" presId="urn:microsoft.com/office/officeart/2008/layout/RadialCluster"/>
    <dgm:cxn modelId="{3F676CAC-D0EC-4B8F-B244-9BB71DD4E76B}" type="presOf" srcId="{8825251A-A337-4271-A202-2481051E5EF5}" destId="{21C065C7-CCCD-4FF3-9DD9-F4337091F292}" srcOrd="0" destOrd="0" presId="urn:microsoft.com/office/officeart/2008/layout/RadialCluster"/>
    <dgm:cxn modelId="{B149DE10-0DE6-4AB4-8970-B04A60003EB9}" type="presOf" srcId="{387EDD30-7F6F-4DAC-837C-04FAC321F668}" destId="{E6A62EFF-EAE6-474B-A675-2CE1423C8FE5}" srcOrd="0" destOrd="0" presId="urn:microsoft.com/office/officeart/2008/layout/RadialCluster"/>
    <dgm:cxn modelId="{D5C855BF-7715-4752-BFD1-11B839173D03}" type="presParOf" srcId="{AF5983BA-38F8-46F6-B680-70F4FCB89C9B}" destId="{15B95C1F-4C4F-4031-A645-D6EC388084C5}" srcOrd="0" destOrd="0" presId="urn:microsoft.com/office/officeart/2008/layout/RadialCluster"/>
    <dgm:cxn modelId="{C5B4862C-D110-4B65-A020-159B33C5F488}" type="presParOf" srcId="{15B95C1F-4C4F-4031-A645-D6EC388084C5}" destId="{16768BA2-7D67-40B4-84EC-EE02CCAB6214}" srcOrd="0" destOrd="0" presId="urn:microsoft.com/office/officeart/2008/layout/RadialCluster"/>
    <dgm:cxn modelId="{CB94E504-1AB0-4EAD-B46F-C6D9E1B77329}" type="presParOf" srcId="{15B95C1F-4C4F-4031-A645-D6EC388084C5}" destId="{C6D11F32-9E94-4057-B751-10A59D151B9B}" srcOrd="1" destOrd="0" presId="urn:microsoft.com/office/officeart/2008/layout/RadialCluster"/>
    <dgm:cxn modelId="{C3770C58-8E0F-4ED0-BE18-ACB0F8F12B80}" type="presParOf" srcId="{15B95C1F-4C4F-4031-A645-D6EC388084C5}" destId="{21C065C7-CCCD-4FF3-9DD9-F4337091F292}" srcOrd="2" destOrd="0" presId="urn:microsoft.com/office/officeart/2008/layout/RadialCluster"/>
    <dgm:cxn modelId="{A2DDDD9B-A829-4EDC-B252-A1164EB91782}" type="presParOf" srcId="{15B95C1F-4C4F-4031-A645-D6EC388084C5}" destId="{14C4EEAA-8028-4B3F-8D4E-A8220FC6F59F}" srcOrd="3" destOrd="0" presId="urn:microsoft.com/office/officeart/2008/layout/RadialCluster"/>
    <dgm:cxn modelId="{E3D77171-AEAE-4D6E-B928-FDC914FAD2BF}" type="presParOf" srcId="{15B95C1F-4C4F-4031-A645-D6EC388084C5}" destId="{B1F9E8DB-4D0E-485D-BE6A-8DB2B43CB9D4}" srcOrd="4" destOrd="0" presId="urn:microsoft.com/office/officeart/2008/layout/RadialCluster"/>
    <dgm:cxn modelId="{FE5963C6-8979-4AFA-AE8E-7D59DCCB8C6C}" type="presParOf" srcId="{15B95C1F-4C4F-4031-A645-D6EC388084C5}" destId="{58F6EC5F-2954-4095-AA78-9753F74284DE}" srcOrd="5" destOrd="0" presId="urn:microsoft.com/office/officeart/2008/layout/RadialCluster"/>
    <dgm:cxn modelId="{8027C99E-1396-469D-B979-12E03CAA318E}" type="presParOf" srcId="{15B95C1F-4C4F-4031-A645-D6EC388084C5}" destId="{375F57E4-3390-4122-A5EF-69F63C8F8115}" srcOrd="6" destOrd="0" presId="urn:microsoft.com/office/officeart/2008/layout/RadialCluster"/>
    <dgm:cxn modelId="{FAAB02AC-72DB-4FBE-8916-C21CD78EFAF9}" type="presParOf" srcId="{15B95C1F-4C4F-4031-A645-D6EC388084C5}" destId="{37CA7A9A-C9D0-4D48-9838-4E439A18EE69}" srcOrd="7" destOrd="0" presId="urn:microsoft.com/office/officeart/2008/layout/RadialCluster"/>
    <dgm:cxn modelId="{48B94D0E-FEBB-415F-BF2B-DDCF2563D7BD}" type="presParOf" srcId="{15B95C1F-4C4F-4031-A645-D6EC388084C5}" destId="{E6A62EFF-EAE6-474B-A675-2CE1423C8FE5}" srcOrd="8" destOrd="0" presId="urn:microsoft.com/office/officeart/2008/layout/RadialCluster"/>
    <dgm:cxn modelId="{32325EDB-5A70-4868-9B87-0EB85EF455D4}" type="presParOf" srcId="{15B95C1F-4C4F-4031-A645-D6EC388084C5}" destId="{192F8AD3-2A36-4458-8730-9978717DA30B}" srcOrd="9" destOrd="0" presId="urn:microsoft.com/office/officeart/2008/layout/RadialCluster"/>
    <dgm:cxn modelId="{CAA23AFE-1527-45D7-A923-4BF09C0A2B48}" type="presParOf" srcId="{15B95C1F-4C4F-4031-A645-D6EC388084C5}" destId="{F68FA400-AAAA-4167-A757-D9E9CE2B9A72}" srcOrd="1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89821-9382-422D-9C87-3EC770404E16}">
      <dsp:nvSpPr>
        <dsp:cNvPr id="0" name=""/>
        <dsp:cNvSpPr/>
      </dsp:nvSpPr>
      <dsp:spPr>
        <a:xfrm>
          <a:off x="0" y="705394"/>
          <a:ext cx="10267406" cy="94052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9D5B0CB-BAA7-4A30-9112-D34714E8AEF9}">
      <dsp:nvSpPr>
        <dsp:cNvPr id="0" name=""/>
        <dsp:cNvSpPr/>
      </dsp:nvSpPr>
      <dsp:spPr>
        <a:xfrm>
          <a:off x="4512" y="0"/>
          <a:ext cx="2977948" cy="940526"/>
        </a:xfrm>
        <a:prstGeom prst="rect">
          <a:avLst/>
        </a:prstGeom>
        <a:noFill/>
        <a:ln>
          <a:noFill/>
        </a:ln>
        <a:effectLst>
          <a:reflection blurRad="6350" stA="52000" endA="300" endPos="35000" dir="5400000" sy="-100000" algn="bl" rotWithShape="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b="1" i="0" u="none" kern="1200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WII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b="1" i="0" u="none" kern="1200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(Nov 2006)</a:t>
          </a:r>
          <a:endParaRPr lang="en-GB" sz="1900" b="1" i="0" u="none" kern="1200" dirty="0">
            <a:solidFill>
              <a:schemeClr val="bg1"/>
            </a:solidFill>
            <a:effectLst>
              <a:glow rad="139700">
                <a:schemeClr val="accent1">
                  <a:satMod val="175000"/>
                  <a:alpha val="13000"/>
                </a:schemeClr>
              </a:glow>
            </a:effectLst>
          </a:endParaRPr>
        </a:p>
      </dsp:txBody>
      <dsp:txXfrm>
        <a:off x="4512" y="0"/>
        <a:ext cx="2977948" cy="940526"/>
      </dsp:txXfrm>
    </dsp:sp>
    <dsp:sp modelId="{9F1DB1D0-E1CF-4414-9534-0AE3E4BB63E1}">
      <dsp:nvSpPr>
        <dsp:cNvPr id="0" name=""/>
        <dsp:cNvSpPr/>
      </dsp:nvSpPr>
      <dsp:spPr>
        <a:xfrm>
          <a:off x="1375920" y="1058091"/>
          <a:ext cx="235131" cy="2351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61B40E7-441E-4F55-8C2D-6C37676A9CF8}">
      <dsp:nvSpPr>
        <dsp:cNvPr id="0" name=""/>
        <dsp:cNvSpPr/>
      </dsp:nvSpPr>
      <dsp:spPr>
        <a:xfrm>
          <a:off x="3131358" y="1410788"/>
          <a:ext cx="2977948" cy="940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Playstation Move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(Sept 2010)</a:t>
          </a:r>
          <a:endParaRPr lang="en-GB" sz="1900" kern="1200" dirty="0">
            <a:effectLst>
              <a:glow rad="139700">
                <a:schemeClr val="accent1">
                  <a:satMod val="175000"/>
                  <a:alpha val="13000"/>
                </a:schemeClr>
              </a:glow>
            </a:effectLst>
          </a:endParaRPr>
        </a:p>
      </dsp:txBody>
      <dsp:txXfrm>
        <a:off x="3131358" y="1410788"/>
        <a:ext cx="2977948" cy="940526"/>
      </dsp:txXfrm>
    </dsp:sp>
    <dsp:sp modelId="{67A8A45F-7344-4DD7-9D14-6935F22EDCB2}">
      <dsp:nvSpPr>
        <dsp:cNvPr id="0" name=""/>
        <dsp:cNvSpPr/>
      </dsp:nvSpPr>
      <dsp:spPr>
        <a:xfrm>
          <a:off x="4502766" y="1058091"/>
          <a:ext cx="235131" cy="2351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6D0956F-3036-4B84-AE8A-A247F22AB37D}">
      <dsp:nvSpPr>
        <dsp:cNvPr id="0" name=""/>
        <dsp:cNvSpPr/>
      </dsp:nvSpPr>
      <dsp:spPr>
        <a:xfrm>
          <a:off x="6258204" y="0"/>
          <a:ext cx="2977948" cy="940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Xbox Kinect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(Nov 2010)</a:t>
          </a:r>
          <a:endParaRPr lang="en-GB" sz="1900" kern="1200" dirty="0">
            <a:effectLst>
              <a:glow rad="139700">
                <a:schemeClr val="accent1">
                  <a:satMod val="175000"/>
                  <a:alpha val="13000"/>
                </a:schemeClr>
              </a:glow>
            </a:effectLst>
          </a:endParaRPr>
        </a:p>
      </dsp:txBody>
      <dsp:txXfrm>
        <a:off x="6258204" y="0"/>
        <a:ext cx="2977948" cy="940526"/>
      </dsp:txXfrm>
    </dsp:sp>
    <dsp:sp modelId="{C89B966B-5B2A-4A7A-BB16-1936FFA6DD11}">
      <dsp:nvSpPr>
        <dsp:cNvPr id="0" name=""/>
        <dsp:cNvSpPr/>
      </dsp:nvSpPr>
      <dsp:spPr>
        <a:xfrm>
          <a:off x="7629613" y="1058091"/>
          <a:ext cx="235131" cy="2351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68885-25AC-4A42-A52C-C82BB2FF3741}">
      <dsp:nvSpPr>
        <dsp:cNvPr id="0" name=""/>
        <dsp:cNvSpPr/>
      </dsp:nvSpPr>
      <dsp:spPr>
        <a:xfrm>
          <a:off x="698165" y="0"/>
          <a:ext cx="7912541" cy="4659538"/>
        </a:xfrm>
        <a:prstGeom prst="rightArrow">
          <a:avLst/>
        </a:prstGeom>
        <a:solidFill>
          <a:schemeClr val="bg1">
            <a:lumMod val="95000"/>
            <a:lumOff val="500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9F0BF88-D3F6-40DA-998C-B8DE37E53610}">
      <dsp:nvSpPr>
        <dsp:cNvPr id="0" name=""/>
        <dsp:cNvSpPr/>
      </dsp:nvSpPr>
      <dsp:spPr>
        <a:xfrm>
          <a:off x="9999" y="1397861"/>
          <a:ext cx="2996293" cy="18638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600" b="0" kern="1200" dirty="0" smtClean="0">
              <a:latin typeface="Adobe Song Std L" panose="02020300000000000000" pitchFamily="18" charset="-128"/>
              <a:ea typeface="Adobe Song Std L" panose="02020300000000000000" pitchFamily="18" charset="-128"/>
            </a:rPr>
            <a:t>1.Structured Light Analysis</a:t>
          </a:r>
          <a:endParaRPr lang="en-GB" sz="3600" b="0" kern="1200" dirty="0">
            <a:latin typeface="Adobe Song Std L" panose="02020300000000000000" pitchFamily="18" charset="-128"/>
            <a:ea typeface="Adobe Song Std L" panose="02020300000000000000" pitchFamily="18" charset="-128"/>
          </a:endParaRPr>
        </a:p>
      </dsp:txBody>
      <dsp:txXfrm>
        <a:off x="100983" y="1488845"/>
        <a:ext cx="2814325" cy="1681847"/>
      </dsp:txXfrm>
    </dsp:sp>
    <dsp:sp modelId="{6EEA5C47-41AC-429A-83FD-B1B0FEDA8E5F}">
      <dsp:nvSpPr>
        <dsp:cNvPr id="0" name=""/>
        <dsp:cNvSpPr/>
      </dsp:nvSpPr>
      <dsp:spPr>
        <a:xfrm>
          <a:off x="3156289" y="1397861"/>
          <a:ext cx="2996293" cy="18638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600" b="0" kern="1200" smtClean="0">
              <a:latin typeface="Adobe Song Std L" panose="02020300000000000000" pitchFamily="18" charset="-128"/>
              <a:ea typeface="Adobe Song Std L" panose="02020300000000000000" pitchFamily="18" charset="-128"/>
            </a:rPr>
            <a:t>2.Machine Learning</a:t>
          </a:r>
          <a:endParaRPr lang="en-GB" sz="3600" b="0" kern="1200" dirty="0">
            <a:latin typeface="Adobe Song Std L" panose="02020300000000000000" pitchFamily="18" charset="-128"/>
            <a:ea typeface="Adobe Song Std L" panose="02020300000000000000" pitchFamily="18" charset="-128"/>
          </a:endParaRPr>
        </a:p>
      </dsp:txBody>
      <dsp:txXfrm>
        <a:off x="3247273" y="1488845"/>
        <a:ext cx="2814325" cy="1681847"/>
      </dsp:txXfrm>
    </dsp:sp>
    <dsp:sp modelId="{853D020E-C900-4D69-8F23-D7059593BB8D}">
      <dsp:nvSpPr>
        <dsp:cNvPr id="0" name=""/>
        <dsp:cNvSpPr/>
      </dsp:nvSpPr>
      <dsp:spPr>
        <a:xfrm>
          <a:off x="6302579" y="1397861"/>
          <a:ext cx="2996293" cy="18638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600" b="0" kern="1200" smtClean="0">
              <a:latin typeface="Adobe Song Std L" panose="02020300000000000000" pitchFamily="18" charset="-128"/>
              <a:ea typeface="Adobe Song Std L" panose="02020300000000000000" pitchFamily="18" charset="-128"/>
            </a:rPr>
            <a:t>3.Body tracking</a:t>
          </a:r>
          <a:endParaRPr lang="en-GB" sz="3600" b="0" kern="1200" dirty="0">
            <a:latin typeface="Adobe Song Std L" panose="02020300000000000000" pitchFamily="18" charset="-128"/>
            <a:ea typeface="Adobe Song Std L" panose="02020300000000000000" pitchFamily="18" charset="-128"/>
          </a:endParaRPr>
        </a:p>
      </dsp:txBody>
      <dsp:txXfrm>
        <a:off x="6393563" y="1488845"/>
        <a:ext cx="2814325" cy="168184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830CA7-9E17-4B64-AB02-DE2C55B5FA84}">
      <dsp:nvSpPr>
        <dsp:cNvPr id="0" name=""/>
        <dsp:cNvSpPr/>
      </dsp:nvSpPr>
      <dsp:spPr>
        <a:xfrm>
          <a:off x="2536" y="0"/>
          <a:ext cx="2905692" cy="485119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tint val="76000"/>
              <a:alpha val="60000"/>
              <a:hueMod val="9400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kern="1200" dirty="0" smtClean="0"/>
            <a:t>A. </a:t>
          </a:r>
        </a:p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kern="1200" dirty="0" smtClean="0"/>
            <a:t>Depth from Stereo</a:t>
          </a:r>
          <a:endParaRPr lang="en-GB" sz="3100" kern="1200" dirty="0"/>
        </a:p>
      </dsp:txBody>
      <dsp:txXfrm>
        <a:off x="2536" y="1940476"/>
        <a:ext cx="2905692" cy="1940476"/>
      </dsp:txXfrm>
    </dsp:sp>
    <dsp:sp modelId="{A8650160-E4E0-4349-B00A-B5590C800597}">
      <dsp:nvSpPr>
        <dsp:cNvPr id="0" name=""/>
        <dsp:cNvSpPr/>
      </dsp:nvSpPr>
      <dsp:spPr>
        <a:xfrm>
          <a:off x="647659" y="291071"/>
          <a:ext cx="1615446" cy="1615446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36F51-E507-4B0F-B990-13617628EC11}">
      <dsp:nvSpPr>
        <dsp:cNvPr id="0" name=""/>
        <dsp:cNvSpPr/>
      </dsp:nvSpPr>
      <dsp:spPr>
        <a:xfrm>
          <a:off x="2995400" y="0"/>
          <a:ext cx="2905692" cy="485119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tint val="76000"/>
              <a:alpha val="60000"/>
              <a:hueMod val="9400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kern="1200" dirty="0" smtClean="0"/>
            <a:t>B. </a:t>
          </a:r>
        </a:p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kern="1200" dirty="0" smtClean="0"/>
            <a:t>Depth from Focus</a:t>
          </a:r>
          <a:endParaRPr lang="en-GB" sz="3100" kern="1200" dirty="0"/>
        </a:p>
      </dsp:txBody>
      <dsp:txXfrm>
        <a:off x="2995400" y="1940476"/>
        <a:ext cx="2905692" cy="1940476"/>
      </dsp:txXfrm>
    </dsp:sp>
    <dsp:sp modelId="{8B4666EE-9C9C-4FCD-A304-F19F05E13ECC}">
      <dsp:nvSpPr>
        <dsp:cNvPr id="0" name=""/>
        <dsp:cNvSpPr/>
      </dsp:nvSpPr>
      <dsp:spPr>
        <a:xfrm>
          <a:off x="3640523" y="291071"/>
          <a:ext cx="1615446" cy="1615446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33317-596A-4E29-BA75-21F665094CB8}">
      <dsp:nvSpPr>
        <dsp:cNvPr id="0" name=""/>
        <dsp:cNvSpPr/>
      </dsp:nvSpPr>
      <dsp:spPr>
        <a:xfrm>
          <a:off x="236145" y="3880953"/>
          <a:ext cx="5431339" cy="727678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066DCB-2243-4FAB-863E-003C4C7155D3}">
      <dsp:nvSpPr>
        <dsp:cNvPr id="0" name=""/>
        <dsp:cNvSpPr/>
      </dsp:nvSpPr>
      <dsp:spPr>
        <a:xfrm>
          <a:off x="1969" y="0"/>
          <a:ext cx="3064642" cy="470745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tint val="76000"/>
              <a:alpha val="60000"/>
              <a:hueMod val="9400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 smtClean="0"/>
            <a:t>Hole Filling </a:t>
          </a:r>
          <a:endParaRPr lang="en-GB" sz="3300" kern="1200" dirty="0"/>
        </a:p>
      </dsp:txBody>
      <dsp:txXfrm>
        <a:off x="1969" y="1882982"/>
        <a:ext cx="3064642" cy="1882982"/>
      </dsp:txXfrm>
    </dsp:sp>
    <dsp:sp modelId="{E110F4EE-E56C-4448-B432-C1A27ECF419F}">
      <dsp:nvSpPr>
        <dsp:cNvPr id="0" name=""/>
        <dsp:cNvSpPr/>
      </dsp:nvSpPr>
      <dsp:spPr>
        <a:xfrm>
          <a:off x="138327" y="282447"/>
          <a:ext cx="2791927" cy="1567582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F7FF2E-18CE-4255-AFE9-69CE7A681330}">
      <dsp:nvSpPr>
        <dsp:cNvPr id="0" name=""/>
        <dsp:cNvSpPr/>
      </dsp:nvSpPr>
      <dsp:spPr>
        <a:xfrm>
          <a:off x="3158551" y="0"/>
          <a:ext cx="3064642" cy="470745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tint val="76000"/>
              <a:alpha val="60000"/>
              <a:hueMod val="9400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 smtClean="0"/>
            <a:t>Body Parts Recognition</a:t>
          </a:r>
          <a:endParaRPr lang="en-GB" sz="3300" kern="1200" dirty="0"/>
        </a:p>
      </dsp:txBody>
      <dsp:txXfrm>
        <a:off x="3158551" y="1882982"/>
        <a:ext cx="3064642" cy="1882982"/>
      </dsp:txXfrm>
    </dsp:sp>
    <dsp:sp modelId="{5A46788E-7E1E-477A-A504-C8AFEA9FC898}">
      <dsp:nvSpPr>
        <dsp:cNvPr id="0" name=""/>
        <dsp:cNvSpPr/>
      </dsp:nvSpPr>
      <dsp:spPr>
        <a:xfrm>
          <a:off x="3871167" y="197625"/>
          <a:ext cx="1639409" cy="1737226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B16693-37DD-4EE1-8776-C434F8B855DF}">
      <dsp:nvSpPr>
        <dsp:cNvPr id="0" name=""/>
        <dsp:cNvSpPr/>
      </dsp:nvSpPr>
      <dsp:spPr>
        <a:xfrm>
          <a:off x="6315132" y="0"/>
          <a:ext cx="3064642" cy="470745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tint val="76000"/>
              <a:alpha val="60000"/>
              <a:hueMod val="9400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 smtClean="0"/>
            <a:t>Skeletal Structure Creation</a:t>
          </a:r>
          <a:endParaRPr lang="en-GB" sz="3300" kern="1200" dirty="0"/>
        </a:p>
      </dsp:txBody>
      <dsp:txXfrm>
        <a:off x="6315132" y="1882982"/>
        <a:ext cx="3064642" cy="1882982"/>
      </dsp:txXfrm>
    </dsp:sp>
    <dsp:sp modelId="{9D5B550F-4A75-4603-A97D-4ABF66A08B6B}">
      <dsp:nvSpPr>
        <dsp:cNvPr id="0" name=""/>
        <dsp:cNvSpPr/>
      </dsp:nvSpPr>
      <dsp:spPr>
        <a:xfrm>
          <a:off x="7239702" y="270478"/>
          <a:ext cx="1264098" cy="1494361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5BB63-2E36-4288-BC47-08A287C3819C}">
      <dsp:nvSpPr>
        <dsp:cNvPr id="0" name=""/>
        <dsp:cNvSpPr/>
      </dsp:nvSpPr>
      <dsp:spPr>
        <a:xfrm>
          <a:off x="375269" y="3765964"/>
          <a:ext cx="8631205" cy="706118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9A421-FEA6-476E-B711-3F2D01D15069}">
      <dsp:nvSpPr>
        <dsp:cNvPr id="0" name=""/>
        <dsp:cNvSpPr/>
      </dsp:nvSpPr>
      <dsp:spPr>
        <a:xfrm>
          <a:off x="2588" y="93128"/>
          <a:ext cx="2186709" cy="21363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 smtClean="0"/>
            <a:t>Wii console </a:t>
          </a:r>
          <a:endParaRPr lang="en-GB" sz="2400" b="1" kern="1200" dirty="0"/>
        </a:p>
      </dsp:txBody>
      <dsp:txXfrm>
        <a:off x="322824" y="405985"/>
        <a:ext cx="1546237" cy="1510604"/>
      </dsp:txXfrm>
    </dsp:sp>
    <dsp:sp modelId="{D0C4848E-20C7-4ED7-88EC-0421706F2B8E}">
      <dsp:nvSpPr>
        <dsp:cNvPr id="0" name=""/>
        <dsp:cNvSpPr/>
      </dsp:nvSpPr>
      <dsp:spPr>
        <a:xfrm>
          <a:off x="2339015" y="626581"/>
          <a:ext cx="1069412" cy="106941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700" kern="1200"/>
        </a:p>
      </dsp:txBody>
      <dsp:txXfrm>
        <a:off x="2480766" y="1035524"/>
        <a:ext cx="785910" cy="251526"/>
      </dsp:txXfrm>
    </dsp:sp>
    <dsp:sp modelId="{454D8028-7351-41D8-87A8-A21257145745}">
      <dsp:nvSpPr>
        <dsp:cNvPr id="0" name=""/>
        <dsp:cNvSpPr/>
      </dsp:nvSpPr>
      <dsp:spPr>
        <a:xfrm>
          <a:off x="3558146" y="79041"/>
          <a:ext cx="2174226" cy="2164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 smtClean="0"/>
            <a:t>Remote controller</a:t>
          </a:r>
          <a:endParaRPr lang="en-GB" sz="2400" b="1" kern="1200" dirty="0"/>
        </a:p>
      </dsp:txBody>
      <dsp:txXfrm>
        <a:off x="3876554" y="396023"/>
        <a:ext cx="1537410" cy="1530527"/>
      </dsp:txXfrm>
    </dsp:sp>
    <dsp:sp modelId="{607B2F0D-9EC9-4CD2-AAF4-66179C0215EB}">
      <dsp:nvSpPr>
        <dsp:cNvPr id="0" name=""/>
        <dsp:cNvSpPr/>
      </dsp:nvSpPr>
      <dsp:spPr>
        <a:xfrm>
          <a:off x="5882091" y="626581"/>
          <a:ext cx="1069412" cy="106941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700" kern="1200" dirty="0"/>
        </a:p>
      </dsp:txBody>
      <dsp:txXfrm>
        <a:off x="6023842" y="1035524"/>
        <a:ext cx="785910" cy="251526"/>
      </dsp:txXfrm>
    </dsp:sp>
    <dsp:sp modelId="{90AC57F9-F3AF-4D76-A9CD-F191D6F2FB77}">
      <dsp:nvSpPr>
        <dsp:cNvPr id="0" name=""/>
        <dsp:cNvSpPr/>
      </dsp:nvSpPr>
      <dsp:spPr>
        <a:xfrm>
          <a:off x="7101221" y="86204"/>
          <a:ext cx="2095053" cy="21501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 smtClean="0"/>
            <a:t>Sensor Panel</a:t>
          </a:r>
          <a:endParaRPr lang="en-GB" sz="2400" b="1" kern="1200" dirty="0"/>
        </a:p>
      </dsp:txBody>
      <dsp:txXfrm>
        <a:off x="7408034" y="401088"/>
        <a:ext cx="1481427" cy="15203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89821-9382-422D-9C87-3EC770404E16}">
      <dsp:nvSpPr>
        <dsp:cNvPr id="0" name=""/>
        <dsp:cNvSpPr/>
      </dsp:nvSpPr>
      <dsp:spPr>
        <a:xfrm>
          <a:off x="0" y="705394"/>
          <a:ext cx="10267406" cy="940526"/>
        </a:xfrm>
        <a:prstGeom prst="notched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9D5B0CB-BAA7-4A30-9112-D34714E8AEF9}">
      <dsp:nvSpPr>
        <dsp:cNvPr id="0" name=""/>
        <dsp:cNvSpPr/>
      </dsp:nvSpPr>
      <dsp:spPr>
        <a:xfrm>
          <a:off x="4512" y="0"/>
          <a:ext cx="2977948" cy="940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WII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(Nov 2006)</a:t>
          </a:r>
          <a:endParaRPr lang="en-GB" sz="1900" kern="1200" dirty="0">
            <a:effectLst>
              <a:glow rad="139700">
                <a:schemeClr val="accent1">
                  <a:satMod val="175000"/>
                  <a:alpha val="13000"/>
                </a:schemeClr>
              </a:glow>
            </a:effectLst>
          </a:endParaRPr>
        </a:p>
      </dsp:txBody>
      <dsp:txXfrm>
        <a:off x="4512" y="0"/>
        <a:ext cx="2977948" cy="940526"/>
      </dsp:txXfrm>
    </dsp:sp>
    <dsp:sp modelId="{9F1DB1D0-E1CF-4414-9534-0AE3E4BB63E1}">
      <dsp:nvSpPr>
        <dsp:cNvPr id="0" name=""/>
        <dsp:cNvSpPr/>
      </dsp:nvSpPr>
      <dsp:spPr>
        <a:xfrm>
          <a:off x="1375920" y="1058091"/>
          <a:ext cx="235131" cy="2351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61B40E7-441E-4F55-8C2D-6C37676A9CF8}">
      <dsp:nvSpPr>
        <dsp:cNvPr id="0" name=""/>
        <dsp:cNvSpPr/>
      </dsp:nvSpPr>
      <dsp:spPr>
        <a:xfrm>
          <a:off x="3131358" y="1410788"/>
          <a:ext cx="2977948" cy="940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b="1" i="0" u="none" kern="1200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Playstation Move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b="1" i="0" u="none" kern="1200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(Sept 2010)</a:t>
          </a:r>
          <a:endParaRPr lang="en-GB" sz="1900" b="1" i="0" u="none" kern="1200" dirty="0">
            <a:solidFill>
              <a:schemeClr val="bg1"/>
            </a:solidFill>
            <a:effectLst>
              <a:glow rad="139700">
                <a:schemeClr val="accent1">
                  <a:satMod val="175000"/>
                  <a:alpha val="13000"/>
                </a:schemeClr>
              </a:glow>
            </a:effectLst>
          </a:endParaRPr>
        </a:p>
      </dsp:txBody>
      <dsp:txXfrm>
        <a:off x="3131358" y="1410788"/>
        <a:ext cx="2977948" cy="940526"/>
      </dsp:txXfrm>
    </dsp:sp>
    <dsp:sp modelId="{67A8A45F-7344-4DD7-9D14-6935F22EDCB2}">
      <dsp:nvSpPr>
        <dsp:cNvPr id="0" name=""/>
        <dsp:cNvSpPr/>
      </dsp:nvSpPr>
      <dsp:spPr>
        <a:xfrm>
          <a:off x="4502766" y="1058091"/>
          <a:ext cx="235131" cy="2351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6D0956F-3036-4B84-AE8A-A247F22AB37D}">
      <dsp:nvSpPr>
        <dsp:cNvPr id="0" name=""/>
        <dsp:cNvSpPr/>
      </dsp:nvSpPr>
      <dsp:spPr>
        <a:xfrm>
          <a:off x="6258204" y="0"/>
          <a:ext cx="2977948" cy="940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Xbox Kinect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(Nov 2010)</a:t>
          </a:r>
          <a:endParaRPr lang="en-GB" sz="1900" kern="1200" dirty="0">
            <a:effectLst>
              <a:glow rad="139700">
                <a:schemeClr val="accent1">
                  <a:satMod val="175000"/>
                  <a:alpha val="13000"/>
                </a:schemeClr>
              </a:glow>
            </a:effectLst>
          </a:endParaRPr>
        </a:p>
      </dsp:txBody>
      <dsp:txXfrm>
        <a:off x="6258204" y="0"/>
        <a:ext cx="2977948" cy="940526"/>
      </dsp:txXfrm>
    </dsp:sp>
    <dsp:sp modelId="{C89B966B-5B2A-4A7A-BB16-1936FFA6DD11}">
      <dsp:nvSpPr>
        <dsp:cNvPr id="0" name=""/>
        <dsp:cNvSpPr/>
      </dsp:nvSpPr>
      <dsp:spPr>
        <a:xfrm>
          <a:off x="7629613" y="1058091"/>
          <a:ext cx="235131" cy="2351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9A421-FEA6-476E-B711-3F2D01D15069}">
      <dsp:nvSpPr>
        <dsp:cNvPr id="0" name=""/>
        <dsp:cNvSpPr/>
      </dsp:nvSpPr>
      <dsp:spPr>
        <a:xfrm>
          <a:off x="1436" y="773186"/>
          <a:ext cx="1904620" cy="19046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/>
            <a:t>PS3 console </a:t>
          </a:r>
          <a:endParaRPr lang="en-GB" sz="2600" b="1" kern="1200" dirty="0"/>
        </a:p>
      </dsp:txBody>
      <dsp:txXfrm>
        <a:off x="280361" y="1052111"/>
        <a:ext cx="1346770" cy="1346770"/>
      </dsp:txXfrm>
    </dsp:sp>
    <dsp:sp modelId="{D0C4848E-20C7-4ED7-88EC-0421706F2B8E}">
      <dsp:nvSpPr>
        <dsp:cNvPr id="0" name=""/>
        <dsp:cNvSpPr/>
      </dsp:nvSpPr>
      <dsp:spPr>
        <a:xfrm>
          <a:off x="2060712" y="1173157"/>
          <a:ext cx="1104679" cy="11046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800" kern="1200"/>
        </a:p>
      </dsp:txBody>
      <dsp:txXfrm>
        <a:off x="2207137" y="1595586"/>
        <a:ext cx="811829" cy="259821"/>
      </dsp:txXfrm>
    </dsp:sp>
    <dsp:sp modelId="{454D8028-7351-41D8-87A8-A21257145745}">
      <dsp:nvSpPr>
        <dsp:cNvPr id="0" name=""/>
        <dsp:cNvSpPr/>
      </dsp:nvSpPr>
      <dsp:spPr>
        <a:xfrm>
          <a:off x="3320047" y="773186"/>
          <a:ext cx="1904620" cy="19046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/>
            <a:t>Play Stick</a:t>
          </a:r>
          <a:endParaRPr lang="en-GB" sz="2600" b="1" kern="1200" dirty="0"/>
        </a:p>
      </dsp:txBody>
      <dsp:txXfrm>
        <a:off x="3598972" y="1052111"/>
        <a:ext cx="1346770" cy="1346770"/>
      </dsp:txXfrm>
    </dsp:sp>
    <dsp:sp modelId="{607B2F0D-9EC9-4CD2-AAF4-66179C0215EB}">
      <dsp:nvSpPr>
        <dsp:cNvPr id="0" name=""/>
        <dsp:cNvSpPr/>
      </dsp:nvSpPr>
      <dsp:spPr>
        <a:xfrm>
          <a:off x="5379323" y="1173157"/>
          <a:ext cx="1104679" cy="11046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800" kern="1200"/>
        </a:p>
      </dsp:txBody>
      <dsp:txXfrm>
        <a:off x="5525748" y="1595586"/>
        <a:ext cx="811829" cy="259821"/>
      </dsp:txXfrm>
    </dsp:sp>
    <dsp:sp modelId="{74485A01-E827-49BA-B9D9-F4D2FD1AB95B}">
      <dsp:nvSpPr>
        <dsp:cNvPr id="0" name=""/>
        <dsp:cNvSpPr/>
      </dsp:nvSpPr>
      <dsp:spPr>
        <a:xfrm>
          <a:off x="6638658" y="773186"/>
          <a:ext cx="1904620" cy="19046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/>
            <a:t>PS eye</a:t>
          </a:r>
          <a:endParaRPr lang="en-GB" sz="2600" b="1" kern="1200" dirty="0"/>
        </a:p>
      </dsp:txBody>
      <dsp:txXfrm>
        <a:off x="6917583" y="1052111"/>
        <a:ext cx="1346770" cy="13467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1A1DF-F02D-48C4-A8DF-40753C04D124}">
      <dsp:nvSpPr>
        <dsp:cNvPr id="0" name=""/>
        <dsp:cNvSpPr/>
      </dsp:nvSpPr>
      <dsp:spPr>
        <a:xfrm>
          <a:off x="808067" y="552539"/>
          <a:ext cx="3989010" cy="2145153"/>
        </a:xfrm>
        <a:prstGeom prst="round2DiagRect">
          <a:avLst>
            <a:gd name="adj1" fmla="val 0"/>
            <a:gd name="adj2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C664F-00A2-4E8E-B745-9F9B2C41E1D3}">
      <dsp:nvSpPr>
        <dsp:cNvPr id="0" name=""/>
        <dsp:cNvSpPr/>
      </dsp:nvSpPr>
      <dsp:spPr>
        <a:xfrm>
          <a:off x="2802572" y="780055"/>
          <a:ext cx="531" cy="1690121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998570-43FF-4CE8-96FE-FA13F07ACE6B}">
      <dsp:nvSpPr>
        <dsp:cNvPr id="0" name=""/>
        <dsp:cNvSpPr/>
      </dsp:nvSpPr>
      <dsp:spPr>
        <a:xfrm>
          <a:off x="941034" y="715051"/>
          <a:ext cx="1728571" cy="18201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i="1" u="sng" kern="1200" dirty="0" smtClean="0"/>
            <a:t>Wii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IR camera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+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IR Sensor</a:t>
          </a:r>
          <a:endParaRPr lang="en-GB" sz="2000" kern="1200" dirty="0"/>
        </a:p>
      </dsp:txBody>
      <dsp:txXfrm>
        <a:off x="941034" y="715051"/>
        <a:ext cx="1728571" cy="1820130"/>
      </dsp:txXfrm>
    </dsp:sp>
    <dsp:sp modelId="{2CA803D2-6BAF-46FE-97FD-9E1D44212FAF}">
      <dsp:nvSpPr>
        <dsp:cNvPr id="0" name=""/>
        <dsp:cNvSpPr/>
      </dsp:nvSpPr>
      <dsp:spPr>
        <a:xfrm>
          <a:off x="2935539" y="715051"/>
          <a:ext cx="1728571" cy="18201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i="0" u="sng" kern="1200" dirty="0" smtClean="0"/>
            <a:t>PS3 Play</a:t>
          </a:r>
          <a:endParaRPr lang="en-GB" sz="1900" i="0" u="sng" kern="1200" dirty="0"/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i="0" kern="1200" dirty="0" smtClean="0"/>
            <a:t>RGB camera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i="0" kern="1200" dirty="0" smtClean="0"/>
            <a:t>+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i="0" kern="1200" dirty="0" smtClean="0"/>
            <a:t>RGB LED-orb</a:t>
          </a:r>
          <a:endParaRPr lang="en-GB" sz="1900" kern="1200" dirty="0"/>
        </a:p>
      </dsp:txBody>
      <dsp:txXfrm>
        <a:off x="2935539" y="715051"/>
        <a:ext cx="1728571" cy="1820130"/>
      </dsp:txXfrm>
    </dsp:sp>
    <dsp:sp modelId="{0E29F49E-3582-4F84-AD34-9C8496BEDEA5}">
      <dsp:nvSpPr>
        <dsp:cNvPr id="0" name=""/>
        <dsp:cNvSpPr/>
      </dsp:nvSpPr>
      <dsp:spPr>
        <a:xfrm rot="16200000">
          <a:off x="-694434" y="837666"/>
          <a:ext cx="2340167" cy="664835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 smtClean="0"/>
            <a:t> </a:t>
          </a:r>
          <a:endParaRPr lang="en-GB" sz="1500" kern="1200" dirty="0"/>
        </a:p>
      </dsp:txBody>
      <dsp:txXfrm>
        <a:off x="-593955" y="1104920"/>
        <a:ext cx="2139208" cy="331287"/>
      </dsp:txXfrm>
    </dsp:sp>
    <dsp:sp modelId="{CC115035-971C-4864-9CD6-AFAE2F1D0433}">
      <dsp:nvSpPr>
        <dsp:cNvPr id="0" name=""/>
        <dsp:cNvSpPr/>
      </dsp:nvSpPr>
      <dsp:spPr>
        <a:xfrm rot="5400000">
          <a:off x="3959411" y="1747731"/>
          <a:ext cx="2340167" cy="664835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 smtClean="0"/>
            <a:t> </a:t>
          </a:r>
          <a:endParaRPr lang="en-GB" sz="1500" kern="1200" dirty="0"/>
        </a:p>
      </dsp:txBody>
      <dsp:txXfrm>
        <a:off x="4059891" y="1814026"/>
        <a:ext cx="2139208" cy="3312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89821-9382-422D-9C87-3EC770404E16}">
      <dsp:nvSpPr>
        <dsp:cNvPr id="0" name=""/>
        <dsp:cNvSpPr/>
      </dsp:nvSpPr>
      <dsp:spPr>
        <a:xfrm>
          <a:off x="0" y="705394"/>
          <a:ext cx="10267406" cy="94052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9D5B0CB-BAA7-4A30-9112-D34714E8AEF9}">
      <dsp:nvSpPr>
        <dsp:cNvPr id="0" name=""/>
        <dsp:cNvSpPr/>
      </dsp:nvSpPr>
      <dsp:spPr>
        <a:xfrm>
          <a:off x="4512" y="0"/>
          <a:ext cx="2977948" cy="940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WII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(Nov 2006)</a:t>
          </a:r>
          <a:endParaRPr lang="en-GB" sz="1900" kern="1200" dirty="0">
            <a:effectLst>
              <a:glow rad="139700">
                <a:schemeClr val="accent1">
                  <a:satMod val="175000"/>
                  <a:alpha val="13000"/>
                </a:schemeClr>
              </a:glow>
            </a:effectLst>
          </a:endParaRPr>
        </a:p>
      </dsp:txBody>
      <dsp:txXfrm>
        <a:off x="4512" y="0"/>
        <a:ext cx="2977948" cy="940526"/>
      </dsp:txXfrm>
    </dsp:sp>
    <dsp:sp modelId="{9F1DB1D0-E1CF-4414-9534-0AE3E4BB63E1}">
      <dsp:nvSpPr>
        <dsp:cNvPr id="0" name=""/>
        <dsp:cNvSpPr/>
      </dsp:nvSpPr>
      <dsp:spPr>
        <a:xfrm>
          <a:off x="1375920" y="1058091"/>
          <a:ext cx="235131" cy="2351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61B40E7-441E-4F55-8C2D-6C37676A9CF8}">
      <dsp:nvSpPr>
        <dsp:cNvPr id="0" name=""/>
        <dsp:cNvSpPr/>
      </dsp:nvSpPr>
      <dsp:spPr>
        <a:xfrm>
          <a:off x="3131358" y="1410788"/>
          <a:ext cx="2977948" cy="940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Playstation Move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smtClean="0"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(Sept 2010)</a:t>
          </a:r>
          <a:endParaRPr lang="en-GB" sz="1900" kern="1200" dirty="0">
            <a:effectLst>
              <a:glow rad="139700">
                <a:schemeClr val="accent1">
                  <a:satMod val="175000"/>
                  <a:alpha val="13000"/>
                </a:schemeClr>
              </a:glow>
            </a:effectLst>
          </a:endParaRPr>
        </a:p>
      </dsp:txBody>
      <dsp:txXfrm>
        <a:off x="3131358" y="1410788"/>
        <a:ext cx="2977948" cy="940526"/>
      </dsp:txXfrm>
    </dsp:sp>
    <dsp:sp modelId="{67A8A45F-7344-4DD7-9D14-6935F22EDCB2}">
      <dsp:nvSpPr>
        <dsp:cNvPr id="0" name=""/>
        <dsp:cNvSpPr/>
      </dsp:nvSpPr>
      <dsp:spPr>
        <a:xfrm>
          <a:off x="4502766" y="1058091"/>
          <a:ext cx="235131" cy="2351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6D0956F-3036-4B84-AE8A-A247F22AB37D}">
      <dsp:nvSpPr>
        <dsp:cNvPr id="0" name=""/>
        <dsp:cNvSpPr/>
      </dsp:nvSpPr>
      <dsp:spPr>
        <a:xfrm>
          <a:off x="6258204" y="0"/>
          <a:ext cx="2977948" cy="940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b="1" i="0" u="none" kern="1200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Xbox Kinect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b="1" i="0" u="none" kern="1200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13000"/>
                  </a:schemeClr>
                </a:glow>
              </a:effectLst>
            </a:rPr>
            <a:t>(Nov 2010)</a:t>
          </a:r>
          <a:endParaRPr lang="en-GB" sz="1900" b="1" i="0" u="none" kern="1200" dirty="0">
            <a:solidFill>
              <a:schemeClr val="bg1"/>
            </a:solidFill>
            <a:effectLst>
              <a:glow rad="139700">
                <a:schemeClr val="accent1">
                  <a:satMod val="175000"/>
                  <a:alpha val="13000"/>
                </a:schemeClr>
              </a:glow>
            </a:effectLst>
          </a:endParaRPr>
        </a:p>
      </dsp:txBody>
      <dsp:txXfrm>
        <a:off x="6258204" y="0"/>
        <a:ext cx="2977948" cy="940526"/>
      </dsp:txXfrm>
    </dsp:sp>
    <dsp:sp modelId="{C89B966B-5B2A-4A7A-BB16-1936FFA6DD11}">
      <dsp:nvSpPr>
        <dsp:cNvPr id="0" name=""/>
        <dsp:cNvSpPr/>
      </dsp:nvSpPr>
      <dsp:spPr>
        <a:xfrm>
          <a:off x="7629613" y="1058091"/>
          <a:ext cx="235131" cy="2351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9A421-FEA6-476E-B711-3F2D01D15069}">
      <dsp:nvSpPr>
        <dsp:cNvPr id="0" name=""/>
        <dsp:cNvSpPr/>
      </dsp:nvSpPr>
      <dsp:spPr>
        <a:xfrm>
          <a:off x="260" y="704216"/>
          <a:ext cx="1823970" cy="18239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 smtClean="0"/>
            <a:t>XBOX console </a:t>
          </a:r>
          <a:endParaRPr lang="en-GB" sz="2400" b="1" kern="1200" dirty="0"/>
        </a:p>
      </dsp:txBody>
      <dsp:txXfrm>
        <a:off x="267374" y="971330"/>
        <a:ext cx="1289742" cy="1289742"/>
      </dsp:txXfrm>
    </dsp:sp>
    <dsp:sp modelId="{D0C4848E-20C7-4ED7-88EC-0421706F2B8E}">
      <dsp:nvSpPr>
        <dsp:cNvPr id="0" name=""/>
        <dsp:cNvSpPr/>
      </dsp:nvSpPr>
      <dsp:spPr>
        <a:xfrm>
          <a:off x="1972338" y="1087250"/>
          <a:ext cx="1057903" cy="105790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700" kern="1200"/>
        </a:p>
      </dsp:txBody>
      <dsp:txXfrm>
        <a:off x="2112563" y="1491792"/>
        <a:ext cx="777453" cy="248819"/>
      </dsp:txXfrm>
    </dsp:sp>
    <dsp:sp modelId="{454D8028-7351-41D8-87A8-A21257145745}">
      <dsp:nvSpPr>
        <dsp:cNvPr id="0" name=""/>
        <dsp:cNvSpPr/>
      </dsp:nvSpPr>
      <dsp:spPr>
        <a:xfrm>
          <a:off x="3178347" y="613556"/>
          <a:ext cx="2123394" cy="200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 smtClean="0"/>
            <a:t>Controller</a:t>
          </a:r>
          <a:endParaRPr lang="en-GB" sz="2400" b="1" kern="1200" dirty="0"/>
        </a:p>
      </dsp:txBody>
      <dsp:txXfrm>
        <a:off x="3489311" y="907224"/>
        <a:ext cx="1501466" cy="1417955"/>
      </dsp:txXfrm>
    </dsp:sp>
    <dsp:sp modelId="{607B2F0D-9EC9-4CD2-AAF4-66179C0215EB}">
      <dsp:nvSpPr>
        <dsp:cNvPr id="0" name=""/>
        <dsp:cNvSpPr/>
      </dsp:nvSpPr>
      <dsp:spPr>
        <a:xfrm>
          <a:off x="5449848" y="1087250"/>
          <a:ext cx="1057903" cy="105790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700" kern="1200"/>
        </a:p>
      </dsp:txBody>
      <dsp:txXfrm>
        <a:off x="5590073" y="1491792"/>
        <a:ext cx="777453" cy="248819"/>
      </dsp:txXfrm>
    </dsp:sp>
    <dsp:sp modelId="{74485A01-E827-49BA-B9D9-F4D2FD1AB95B}">
      <dsp:nvSpPr>
        <dsp:cNvPr id="0" name=""/>
        <dsp:cNvSpPr/>
      </dsp:nvSpPr>
      <dsp:spPr>
        <a:xfrm>
          <a:off x="6655857" y="674139"/>
          <a:ext cx="2102363" cy="1884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 smtClean="0"/>
            <a:t>Kinect</a:t>
          </a:r>
          <a:endParaRPr lang="en-GB" sz="2400" b="1" kern="1200" dirty="0"/>
        </a:p>
      </dsp:txBody>
      <dsp:txXfrm>
        <a:off x="6963741" y="950063"/>
        <a:ext cx="1486595" cy="13322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6C3409-C471-4DA5-86AB-06F0C0A73470}">
      <dsp:nvSpPr>
        <dsp:cNvPr id="0" name=""/>
        <dsp:cNvSpPr/>
      </dsp:nvSpPr>
      <dsp:spPr>
        <a:xfrm rot="10800000">
          <a:off x="1613785" y="3408"/>
          <a:ext cx="5675376" cy="737092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5037" tIns="118110" rIns="220472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i="1" kern="1200" dirty="0" smtClean="0">
              <a:latin typeface="Comic Sans MS" panose="030F0702030302020204" pitchFamily="66" charset="0"/>
            </a:rPr>
            <a:t>Full Body Gaming</a:t>
          </a:r>
          <a:r>
            <a:rPr lang="en-GB" sz="3100" kern="1200" dirty="0" smtClean="0">
              <a:latin typeface="Comic Sans MS" panose="030F0702030302020204" pitchFamily="66" charset="0"/>
            </a:rPr>
            <a:t>   </a:t>
          </a:r>
          <a:endParaRPr lang="en-GB" sz="3100" kern="1200" dirty="0">
            <a:latin typeface="Comic Sans MS" panose="030F0702030302020204" pitchFamily="66" charset="0"/>
          </a:endParaRPr>
        </a:p>
      </dsp:txBody>
      <dsp:txXfrm rot="10800000">
        <a:off x="1798058" y="3408"/>
        <a:ext cx="5491103" cy="737092"/>
      </dsp:txXfrm>
    </dsp:sp>
    <dsp:sp modelId="{4C0016FB-6905-4C41-BBFD-51F0D8930BAD}">
      <dsp:nvSpPr>
        <dsp:cNvPr id="0" name=""/>
        <dsp:cNvSpPr/>
      </dsp:nvSpPr>
      <dsp:spPr>
        <a:xfrm>
          <a:off x="1245238" y="3408"/>
          <a:ext cx="737092" cy="73709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162113A-1A86-4A37-BB4E-3BA367CBF767}">
      <dsp:nvSpPr>
        <dsp:cNvPr id="0" name=""/>
        <dsp:cNvSpPr/>
      </dsp:nvSpPr>
      <dsp:spPr>
        <a:xfrm rot="10800000">
          <a:off x="1613785" y="960527"/>
          <a:ext cx="5675376" cy="737092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5037" tIns="118110" rIns="220472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i="1" kern="1200" dirty="0" smtClean="0">
              <a:latin typeface="Comic Sans MS" panose="030F0702030302020204" pitchFamily="66" charset="0"/>
            </a:rPr>
            <a:t>Use Your Voice  </a:t>
          </a:r>
          <a:endParaRPr lang="en-GB" sz="3100" i="1" kern="1200" dirty="0">
            <a:latin typeface="Comic Sans MS" panose="030F0702030302020204" pitchFamily="66" charset="0"/>
          </a:endParaRPr>
        </a:p>
      </dsp:txBody>
      <dsp:txXfrm rot="10800000">
        <a:off x="1798058" y="960527"/>
        <a:ext cx="5491103" cy="737092"/>
      </dsp:txXfrm>
    </dsp:sp>
    <dsp:sp modelId="{2DAA1418-6E16-4F59-A71D-AEC4D3CAF5C0}">
      <dsp:nvSpPr>
        <dsp:cNvPr id="0" name=""/>
        <dsp:cNvSpPr/>
      </dsp:nvSpPr>
      <dsp:spPr>
        <a:xfrm>
          <a:off x="1245238" y="960527"/>
          <a:ext cx="737092" cy="73709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58E440A-B4FA-4C0A-991C-427E3B25B9C0}">
      <dsp:nvSpPr>
        <dsp:cNvPr id="0" name=""/>
        <dsp:cNvSpPr/>
      </dsp:nvSpPr>
      <dsp:spPr>
        <a:xfrm rot="10800000">
          <a:off x="1613785" y="1917647"/>
          <a:ext cx="5675376" cy="737092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5037" tIns="118110" rIns="220472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i="1" kern="1200" dirty="0" smtClean="0">
              <a:latin typeface="Comic Sans MS" panose="030F0702030302020204" pitchFamily="66" charset="0"/>
            </a:rPr>
            <a:t>Something For Everyone   </a:t>
          </a:r>
          <a:endParaRPr lang="en-GB" sz="3100" i="1" kern="1200" dirty="0">
            <a:latin typeface="Comic Sans MS" panose="030F0702030302020204" pitchFamily="66" charset="0"/>
          </a:endParaRPr>
        </a:p>
      </dsp:txBody>
      <dsp:txXfrm rot="10800000">
        <a:off x="1798058" y="1917647"/>
        <a:ext cx="5491103" cy="737092"/>
      </dsp:txXfrm>
    </dsp:sp>
    <dsp:sp modelId="{E19B4E09-1C75-4E03-8700-044A32582579}">
      <dsp:nvSpPr>
        <dsp:cNvPr id="0" name=""/>
        <dsp:cNvSpPr/>
      </dsp:nvSpPr>
      <dsp:spPr>
        <a:xfrm>
          <a:off x="1245238" y="1917647"/>
          <a:ext cx="737092" cy="73709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717316B-A245-46AE-97D4-328419E9EF27}">
      <dsp:nvSpPr>
        <dsp:cNvPr id="0" name=""/>
        <dsp:cNvSpPr/>
      </dsp:nvSpPr>
      <dsp:spPr>
        <a:xfrm rot="10800000">
          <a:off x="1613785" y="2874766"/>
          <a:ext cx="5675376" cy="737092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5037" tIns="118110" rIns="220472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i="1" kern="1200" dirty="0" smtClean="0">
              <a:latin typeface="Comic Sans MS" panose="030F0702030302020204" pitchFamily="66" charset="0"/>
            </a:rPr>
            <a:t>It’s All About Your Avatar   </a:t>
          </a:r>
          <a:endParaRPr lang="en-GB" sz="3100" i="1" kern="1200" dirty="0">
            <a:latin typeface="Comic Sans MS" panose="030F0702030302020204" pitchFamily="66" charset="0"/>
          </a:endParaRPr>
        </a:p>
      </dsp:txBody>
      <dsp:txXfrm rot="10800000">
        <a:off x="1798058" y="2874766"/>
        <a:ext cx="5491103" cy="737092"/>
      </dsp:txXfrm>
    </dsp:sp>
    <dsp:sp modelId="{F4B18F13-CB1B-4B2B-854C-FEA2C1D517EC}">
      <dsp:nvSpPr>
        <dsp:cNvPr id="0" name=""/>
        <dsp:cNvSpPr/>
      </dsp:nvSpPr>
      <dsp:spPr>
        <a:xfrm>
          <a:off x="1245238" y="2874766"/>
          <a:ext cx="737092" cy="737092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768BA2-7D67-40B4-84EC-EE02CCAB6214}">
      <dsp:nvSpPr>
        <dsp:cNvPr id="0" name=""/>
        <dsp:cNvSpPr/>
      </dsp:nvSpPr>
      <dsp:spPr>
        <a:xfrm>
          <a:off x="2108316" y="2068897"/>
          <a:ext cx="1733630" cy="1591056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i="1" kern="1200" dirty="0" smtClean="0">
              <a:latin typeface="Comic Sans MS" panose="030F0702030302020204" pitchFamily="66" charset="0"/>
            </a:rPr>
            <a:t>PrimeSense processor</a:t>
          </a:r>
          <a:endParaRPr lang="en-GB" sz="2100" i="1" kern="1200" dirty="0">
            <a:latin typeface="Comic Sans MS" panose="030F0702030302020204" pitchFamily="66" charset="0"/>
          </a:endParaRPr>
        </a:p>
      </dsp:txBody>
      <dsp:txXfrm>
        <a:off x="2185985" y="2146566"/>
        <a:ext cx="1578292" cy="1435718"/>
      </dsp:txXfrm>
    </dsp:sp>
    <dsp:sp modelId="{C6D11F32-9E94-4057-B751-10A59D151B9B}">
      <dsp:nvSpPr>
        <dsp:cNvPr id="0" name=""/>
        <dsp:cNvSpPr/>
      </dsp:nvSpPr>
      <dsp:spPr>
        <a:xfrm rot="16200000">
          <a:off x="2525865" y="1619631"/>
          <a:ext cx="8985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8532" y="0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C065C7-CCCD-4FF3-9DD9-F4337091F292}">
      <dsp:nvSpPr>
        <dsp:cNvPr id="0" name=""/>
        <dsp:cNvSpPr/>
      </dsp:nvSpPr>
      <dsp:spPr>
        <a:xfrm>
          <a:off x="2204322" y="104357"/>
          <a:ext cx="1541617" cy="106600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i="1" kern="1200" dirty="0" smtClean="0">
              <a:latin typeface="Comic Sans MS" panose="030F0702030302020204" pitchFamily="66" charset="0"/>
            </a:rPr>
            <a:t>IR projector </a:t>
          </a:r>
          <a:endParaRPr lang="en-GB" sz="2300" kern="1200" dirty="0"/>
        </a:p>
      </dsp:txBody>
      <dsp:txXfrm>
        <a:off x="2256360" y="156395"/>
        <a:ext cx="1437541" cy="961931"/>
      </dsp:txXfrm>
    </dsp:sp>
    <dsp:sp modelId="{14C4EEAA-8028-4B3F-8D4E-A8220FC6F59F}">
      <dsp:nvSpPr>
        <dsp:cNvPr id="0" name=""/>
        <dsp:cNvSpPr/>
      </dsp:nvSpPr>
      <dsp:spPr>
        <a:xfrm rot="20520000">
          <a:off x="3829808" y="2506140"/>
          <a:ext cx="49602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023" y="0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F9E8DB-4D0E-485D-BE6A-8DB2B43CB9D4}">
      <dsp:nvSpPr>
        <dsp:cNvPr id="0" name=""/>
        <dsp:cNvSpPr/>
      </dsp:nvSpPr>
      <dsp:spPr>
        <a:xfrm>
          <a:off x="4313693" y="1643221"/>
          <a:ext cx="1559004" cy="106600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i="1" kern="1200" dirty="0" smtClean="0">
              <a:latin typeface="Comic Sans MS" panose="030F0702030302020204" pitchFamily="66" charset="0"/>
            </a:rPr>
            <a:t>IR camera </a:t>
          </a:r>
          <a:endParaRPr lang="en-GB" sz="2600" i="1" kern="1200" dirty="0">
            <a:latin typeface="Comic Sans MS" panose="030F0702030302020204" pitchFamily="66" charset="0"/>
          </a:endParaRPr>
        </a:p>
      </dsp:txBody>
      <dsp:txXfrm>
        <a:off x="4365731" y="1695259"/>
        <a:ext cx="1454928" cy="961931"/>
      </dsp:txXfrm>
    </dsp:sp>
    <dsp:sp modelId="{58F6EC5F-2954-4095-AA78-9753F74284DE}">
      <dsp:nvSpPr>
        <dsp:cNvPr id="0" name=""/>
        <dsp:cNvSpPr/>
      </dsp:nvSpPr>
      <dsp:spPr>
        <a:xfrm rot="3240000">
          <a:off x="3432562" y="3896554"/>
          <a:ext cx="5849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84908" y="0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F57E4-3390-4122-A5EF-69F63C8F8115}">
      <dsp:nvSpPr>
        <dsp:cNvPr id="0" name=""/>
        <dsp:cNvSpPr/>
      </dsp:nvSpPr>
      <dsp:spPr>
        <a:xfrm>
          <a:off x="3751163" y="4133154"/>
          <a:ext cx="1066007" cy="106600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i="1" kern="1200" dirty="0" smtClean="0">
              <a:latin typeface="Comic Sans MS" panose="030F0702030302020204" pitchFamily="66" charset="0"/>
            </a:rPr>
            <a:t>RGB camera </a:t>
          </a:r>
          <a:endParaRPr lang="en-GB" sz="2000" kern="1200" dirty="0"/>
        </a:p>
      </dsp:txBody>
      <dsp:txXfrm>
        <a:off x="3803201" y="4185192"/>
        <a:ext cx="961931" cy="961931"/>
      </dsp:txXfrm>
    </dsp:sp>
    <dsp:sp modelId="{37CA7A9A-C9D0-4D48-9838-4E439A18EE69}">
      <dsp:nvSpPr>
        <dsp:cNvPr id="0" name=""/>
        <dsp:cNvSpPr/>
      </dsp:nvSpPr>
      <dsp:spPr>
        <a:xfrm rot="7560000">
          <a:off x="1932792" y="3896554"/>
          <a:ext cx="5849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84908" y="0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62EFF-EAE6-474B-A675-2CE1423C8FE5}">
      <dsp:nvSpPr>
        <dsp:cNvPr id="0" name=""/>
        <dsp:cNvSpPr/>
      </dsp:nvSpPr>
      <dsp:spPr>
        <a:xfrm>
          <a:off x="966352" y="4133154"/>
          <a:ext cx="1399486" cy="106600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i="1" kern="1200" dirty="0" smtClean="0">
              <a:latin typeface="Comic Sans MS" panose="030F0702030302020204" pitchFamily="66" charset="0"/>
            </a:rPr>
            <a:t>Microphone array </a:t>
          </a:r>
          <a:endParaRPr lang="en-GB" sz="1700" kern="1200" dirty="0"/>
        </a:p>
      </dsp:txBody>
      <dsp:txXfrm>
        <a:off x="1018390" y="4185192"/>
        <a:ext cx="1295410" cy="961931"/>
      </dsp:txXfrm>
    </dsp:sp>
    <dsp:sp modelId="{192F8AD3-2A36-4458-8730-9978717DA30B}">
      <dsp:nvSpPr>
        <dsp:cNvPr id="0" name=""/>
        <dsp:cNvSpPr/>
      </dsp:nvSpPr>
      <dsp:spPr>
        <a:xfrm rot="11904192">
          <a:off x="1593315" y="2492594"/>
          <a:ext cx="5285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8515" y="0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8FA400-AAAA-4167-A757-D9E9CE2B9A72}">
      <dsp:nvSpPr>
        <dsp:cNvPr id="0" name=""/>
        <dsp:cNvSpPr/>
      </dsp:nvSpPr>
      <dsp:spPr>
        <a:xfrm>
          <a:off x="180533" y="1638886"/>
          <a:ext cx="1426296" cy="106600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i="1" kern="1200" dirty="0" smtClean="0">
              <a:latin typeface="Comic Sans MS" panose="030F0702030302020204" pitchFamily="66" charset="0"/>
            </a:rPr>
            <a:t>Motorized pivot</a:t>
          </a:r>
          <a:endParaRPr lang="en-GB" sz="1900" kern="1200" dirty="0"/>
        </a:p>
      </dsp:txBody>
      <dsp:txXfrm>
        <a:off x="232571" y="1690924"/>
        <a:ext cx="1322220" cy="9619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F88BA-40BA-4DA0-9EC1-DA5820C915C5}" type="datetimeFigureOut">
              <a:rPr lang="en-GB" smtClean="0"/>
              <a:t>27/02/2013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A7210-9B38-45D5-B2B8-D2F818AF1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380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A7210-9B38-45D5-B2B8-D2F818AF17C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40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1276012" y="2963333"/>
            <a:ext cx="912814" cy="9128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9206969" y="3190344"/>
            <a:ext cx="2981857" cy="29818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0292292" y="3285067"/>
            <a:ext cx="1896534" cy="18965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0443103" y="3131080"/>
            <a:ext cx="1745722" cy="1745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0918826" y="3683001"/>
            <a:ext cx="1270001" cy="1269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439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11276012" y="2963333"/>
            <a:ext cx="912814" cy="9128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9206969" y="3190344"/>
            <a:ext cx="2981857" cy="29818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0292292" y="3285067"/>
            <a:ext cx="1896534" cy="18965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0443103" y="3131080"/>
            <a:ext cx="1745722" cy="1745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0918826" y="3683001"/>
            <a:ext cx="1270001" cy="1269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501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 smtClean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 smtClean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11276012" y="2963333"/>
            <a:ext cx="912814" cy="9128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9206969" y="3190344"/>
            <a:ext cx="2981857" cy="29818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0292292" y="3285067"/>
            <a:ext cx="1896534" cy="18965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0443103" y="3131080"/>
            <a:ext cx="1745722" cy="1745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0918826" y="3683001"/>
            <a:ext cx="1270001" cy="1269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187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1276012" y="2963333"/>
            <a:ext cx="912814" cy="9128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9206969" y="3190344"/>
            <a:ext cx="2981857" cy="29818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0292292" y="3285067"/>
            <a:ext cx="1896534" cy="18965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0443103" y="3131080"/>
            <a:ext cx="1745722" cy="1745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0918826" y="3683001"/>
            <a:ext cx="1270001" cy="1269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545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400" b="0" cap="all" dirty="0" smtClean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Trebuchet M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 smtClean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 smtClean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11276012" y="2963333"/>
            <a:ext cx="912814" cy="9128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9206969" y="3190344"/>
            <a:ext cx="2981857" cy="29818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0292292" y="3285067"/>
            <a:ext cx="1896534" cy="18965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43103" y="3131080"/>
            <a:ext cx="1745722" cy="1745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0918826" y="3683001"/>
            <a:ext cx="1270001" cy="1269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354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400" b="0" cap="all" dirty="0" smtClean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Trebuchet M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1276012" y="2963333"/>
            <a:ext cx="912814" cy="9128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9206969" y="3190344"/>
            <a:ext cx="2981857" cy="29818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0292292" y="3285067"/>
            <a:ext cx="1896534" cy="18965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0443103" y="3131080"/>
            <a:ext cx="1745722" cy="1745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0918826" y="3683001"/>
            <a:ext cx="1270001" cy="1269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356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1276012" y="2963333"/>
            <a:ext cx="912814" cy="9128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9206969" y="3190344"/>
            <a:ext cx="2981857" cy="29818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0292292" y="3285067"/>
            <a:ext cx="1896534" cy="18965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0443103" y="3131080"/>
            <a:ext cx="1745722" cy="1745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0918826" y="3683001"/>
            <a:ext cx="1270001" cy="1269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1276012" y="2963333"/>
            <a:ext cx="912814" cy="9128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9206969" y="3190344"/>
            <a:ext cx="2981857" cy="29818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0292292" y="3285067"/>
            <a:ext cx="1896534" cy="18965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0443103" y="3131080"/>
            <a:ext cx="1745722" cy="1745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0918826" y="3683001"/>
            <a:ext cx="1270001" cy="1269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1276012" y="2963333"/>
            <a:ext cx="912814" cy="9128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9206969" y="3190344"/>
            <a:ext cx="2981857" cy="29818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0292292" y="3285067"/>
            <a:ext cx="1896534" cy="18965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0443103" y="3131080"/>
            <a:ext cx="1745722" cy="1745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0918826" y="3683001"/>
            <a:ext cx="1270001" cy="1269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1276012" y="2963333"/>
            <a:ext cx="912814" cy="9128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9206969" y="3190344"/>
            <a:ext cx="2981857" cy="29818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0292292" y="3285067"/>
            <a:ext cx="1896534" cy="18965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0443103" y="3131080"/>
            <a:ext cx="1745722" cy="1745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0918826" y="3683001"/>
            <a:ext cx="1270001" cy="1269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1276012" y="2963333"/>
            <a:ext cx="912814" cy="9128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9206969" y="3190344"/>
            <a:ext cx="2981857" cy="29818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0292292" y="3285067"/>
            <a:ext cx="1896534" cy="18965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0443103" y="3131080"/>
            <a:ext cx="1745722" cy="1745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0918826" y="3683001"/>
            <a:ext cx="1270001" cy="1269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1276012" y="2963333"/>
            <a:ext cx="912814" cy="9128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9206969" y="3190344"/>
            <a:ext cx="2981857" cy="29818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0292292" y="3285067"/>
            <a:ext cx="1896534" cy="18965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0443103" y="3131080"/>
            <a:ext cx="1745722" cy="1745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0918826" y="3683001"/>
            <a:ext cx="1270001" cy="1269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1276012" y="2963333"/>
            <a:ext cx="912814" cy="9128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9206969" y="3190344"/>
            <a:ext cx="2981857" cy="29818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0292292" y="3285067"/>
            <a:ext cx="1896534" cy="18965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0443103" y="3131080"/>
            <a:ext cx="1745722" cy="1745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0918826" y="3683001"/>
            <a:ext cx="1270001" cy="1269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/>
              <a:pPr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1276012" y="2963333"/>
            <a:ext cx="912814" cy="9128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9206969" y="3190344"/>
            <a:ext cx="2981857" cy="29818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0292292" y="3285067"/>
            <a:ext cx="1896534" cy="18965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0443103" y="3131080"/>
            <a:ext cx="1745722" cy="1745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0918826" y="3683001"/>
            <a:ext cx="1270001" cy="1269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1276012" y="2963333"/>
            <a:ext cx="912814" cy="9128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9206969" y="3190344"/>
            <a:ext cx="2981857" cy="29818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0292292" y="3285067"/>
            <a:ext cx="1896534" cy="18965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0443103" y="3131080"/>
            <a:ext cx="1745722" cy="1745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0918826" y="3683001"/>
            <a:ext cx="1270001" cy="1269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/>
              <a:pPr/>
              <a:t>‹#›</a:t>
            </a:fld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1276012" y="2963333"/>
            <a:ext cx="912814" cy="9128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9206969" y="3190344"/>
            <a:ext cx="2981857" cy="29818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0292292" y="3285067"/>
            <a:ext cx="1896534" cy="18965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0443103" y="3131080"/>
            <a:ext cx="1745722" cy="1745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0918826" y="3683001"/>
            <a:ext cx="1270001" cy="1269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96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2/27/2013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70000"/>
        <a:buFont typeface="Lucida Grande"/>
        <a:buChar char="►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70000"/>
        <a:buFont typeface="Lucida Grande"/>
        <a:buChar char="►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70000"/>
        <a:buFont typeface="Lucida Grande"/>
        <a:buChar char="►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70000"/>
        <a:buFont typeface="Lucida Grande"/>
        <a:buChar char="►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70000"/>
        <a:buFont typeface="Lucida Grande"/>
        <a:buChar char="►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diagramLayout" Target="../diagrams/layout10.xml"/><Relationship Id="rId7" Type="http://schemas.openxmlformats.org/officeDocument/2006/relationships/image" Target="../media/image19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Layout" Target="../diagrams/layout6.xml"/><Relationship Id="rId7" Type="http://schemas.openxmlformats.org/officeDocument/2006/relationships/image" Target="../media/image9.png"/><Relationship Id="rId12" Type="http://schemas.microsoft.com/office/2007/relationships/diagramDrawing" Target="../diagrams/drawing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11" Type="http://schemas.openxmlformats.org/officeDocument/2006/relationships/diagramColors" Target="../diagrams/colors7.xml"/><Relationship Id="rId5" Type="http://schemas.openxmlformats.org/officeDocument/2006/relationships/diagramColors" Target="../diagrams/colors6.xml"/><Relationship Id="rId10" Type="http://schemas.openxmlformats.org/officeDocument/2006/relationships/diagramQuickStyle" Target="../diagrams/quickStyle7.xml"/><Relationship Id="rId4" Type="http://schemas.openxmlformats.org/officeDocument/2006/relationships/diagramQuickStyle" Target="../diagrams/quickStyle6.xml"/><Relationship Id="rId9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image" Target="../media/image15.emf"/><Relationship Id="rId7" Type="http://schemas.openxmlformats.org/officeDocument/2006/relationships/diagramData" Target="../diagrams/data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microsoft.com/office/2007/relationships/diagramDrawing" Target="../diagrams/drawing9.xml"/><Relationship Id="rId5" Type="http://schemas.openxmlformats.org/officeDocument/2006/relationships/image" Target="../media/image17.emf"/><Relationship Id="rId10" Type="http://schemas.openxmlformats.org/officeDocument/2006/relationships/diagramColors" Target="../diagrams/colors9.xml"/><Relationship Id="rId4" Type="http://schemas.openxmlformats.org/officeDocument/2006/relationships/image" Target="../media/image16.jpg"/><Relationship Id="rId9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5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67018" y="484124"/>
            <a:ext cx="9747985" cy="1571126"/>
          </a:xfrm>
        </p:spPr>
        <p:txBody>
          <a:bodyPr>
            <a:noAutofit/>
          </a:bodyPr>
          <a:lstStyle/>
          <a:p>
            <a:r>
              <a:rPr lang="en-GB" sz="7200" dirty="0" smtClean="0">
                <a:latin typeface="Trebuchet MS" panose="020B0603020202020204" pitchFamily="34" charset="0"/>
                <a:cs typeface="Adobe Devanagari" panose="02040503050201020203" pitchFamily="18" charset="0"/>
              </a:rPr>
              <a:t>Motion sense gaming</a:t>
            </a:r>
            <a:endParaRPr lang="en-GB" sz="7200" dirty="0">
              <a:latin typeface="Trebuchet MS" panose="020B0603020202020204" pitchFamily="34" charset="0"/>
              <a:cs typeface="Adobe Devanagari" panose="02040503050201020203" pitchFamily="18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1267018" y="5506060"/>
            <a:ext cx="4697684" cy="1498600"/>
          </a:xfrm>
        </p:spPr>
        <p:txBody>
          <a:bodyPr>
            <a:normAutofit/>
          </a:bodyPr>
          <a:lstStyle/>
          <a:p>
            <a:r>
              <a:rPr lang="en-GB" sz="3200" dirty="0" smtClean="0">
                <a:solidFill>
                  <a:schemeClr val="tx1"/>
                </a:solidFill>
              </a:rPr>
              <a:t>-by </a:t>
            </a:r>
            <a:r>
              <a:rPr lang="en-GB" sz="3200" dirty="0" err="1" smtClean="0">
                <a:solidFill>
                  <a:schemeClr val="tx1"/>
                </a:solidFill>
              </a:rPr>
              <a:t>Vineet</a:t>
            </a:r>
            <a:r>
              <a:rPr lang="en-GB" sz="3200" dirty="0" smtClean="0">
                <a:solidFill>
                  <a:schemeClr val="tx1"/>
                </a:solidFill>
              </a:rPr>
              <a:t> </a:t>
            </a:r>
            <a:r>
              <a:rPr lang="en-GB" sz="3200" dirty="0" err="1" smtClean="0">
                <a:solidFill>
                  <a:schemeClr val="tx1"/>
                </a:solidFill>
              </a:rPr>
              <a:t>Ahirkar</a:t>
            </a:r>
            <a:endParaRPr lang="en-GB" sz="32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" t="29552" r="6374" b="32500"/>
          <a:stretch/>
        </p:blipFill>
        <p:spPr>
          <a:xfrm>
            <a:off x="2279428" y="2499792"/>
            <a:ext cx="7723163" cy="2082018"/>
          </a:xfrm>
          <a:prstGeom prst="rect">
            <a:avLst/>
          </a:prstGeom>
          <a:effectLst>
            <a:reflection blurRad="6350" stA="50000" endA="300" endPos="550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28492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5346201"/>
              </p:ext>
            </p:extLst>
          </p:nvPr>
        </p:nvGraphicFramePr>
        <p:xfrm>
          <a:off x="1538029" y="1241936"/>
          <a:ext cx="9308872" cy="4659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2037021" y="128523"/>
            <a:ext cx="795126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cap="all" dirty="0">
                <a:ln w="3175" cmpd="sng">
                  <a:noFill/>
                </a:ln>
                <a:latin typeface="+mj-lt"/>
                <a:ea typeface="+mj-ea"/>
                <a:cs typeface="Trebuchet MS"/>
              </a:rPr>
              <a:t>Basic process of </a:t>
            </a:r>
            <a:r>
              <a:rPr lang="en-US" sz="3200" cap="all" dirty="0" smtClean="0">
                <a:ln w="3175" cmpd="sng">
                  <a:noFill/>
                </a:ln>
                <a:latin typeface="+mj-lt"/>
                <a:ea typeface="+mj-ea"/>
                <a:cs typeface="Trebuchet MS"/>
              </a:rPr>
              <a:t>motion </a:t>
            </a:r>
            <a:r>
              <a:rPr lang="en-US" sz="3200" cap="all" dirty="0">
                <a:ln w="3175" cmpd="sng">
                  <a:noFill/>
                </a:ln>
                <a:latin typeface="+mj-lt"/>
                <a:ea typeface="+mj-ea"/>
                <a:cs typeface="Trebuchet MS"/>
              </a:rPr>
              <a:t>sensing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598" y="4359752"/>
            <a:ext cx="2995114" cy="22493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1918" y="778273"/>
            <a:ext cx="3128863" cy="2424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3855" y="778274"/>
            <a:ext cx="3269263" cy="24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9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3338633"/>
              </p:ext>
            </p:extLst>
          </p:nvPr>
        </p:nvGraphicFramePr>
        <p:xfrm>
          <a:off x="2926080" y="1476103"/>
          <a:ext cx="5903630" cy="4851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0"/>
            <a:ext cx="12188825" cy="646331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GB" sz="3200" cap="all" dirty="0" smtClean="0">
                <a:ln w="3175" cmpd="sng">
                  <a:noFill/>
                </a:ln>
                <a:latin typeface="+mj-lt"/>
                <a:ea typeface="+mj-ea"/>
                <a:cs typeface="Trebuchet MS"/>
              </a:rPr>
              <a:t>  </a:t>
            </a:r>
            <a:r>
              <a:rPr lang="en-GB" sz="3200" cap="all" dirty="0">
                <a:ln w="3175" cmpd="sng">
                  <a:noFill/>
                </a:ln>
                <a:latin typeface="+mj-lt"/>
                <a:ea typeface="+mj-ea"/>
                <a:cs typeface="Trebuchet MS"/>
              </a:rPr>
              <a:t> </a:t>
            </a:r>
            <a:r>
              <a:rPr lang="en-GB" sz="3600" cap="all" dirty="0" smtClean="0">
                <a:ln w="3175" cmpd="sng">
                  <a:noFill/>
                </a:ln>
                <a:latin typeface="+mj-lt"/>
                <a:ea typeface="+mj-ea"/>
                <a:cs typeface="Trebuchet MS"/>
              </a:rPr>
              <a:t>Structured Light Analysis</a:t>
            </a:r>
            <a:endParaRPr lang="en-GB" sz="3600" cap="all" dirty="0">
              <a:ln w="3175" cmpd="sng">
                <a:noFill/>
              </a:ln>
              <a:latin typeface="+mj-lt"/>
              <a:ea typeface="+mj-ea"/>
              <a:cs typeface="Trebuchet M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37386" y="0"/>
            <a:ext cx="6158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1.</a:t>
            </a:r>
            <a:endParaRPr lang="en-US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923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9793"/>
            <a:ext cx="12188825" cy="6158207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12188825" cy="66469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Speckle pattern</a:t>
            </a:r>
            <a:endParaRPr lang="en-GB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5684" y="1299202"/>
            <a:ext cx="6887141" cy="360098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omic Sans MS" panose="030F0702030302020204" pitchFamily="66" charset="0"/>
              </a:rPr>
              <a:t>IR laser passed through </a:t>
            </a:r>
            <a:r>
              <a:rPr lang="en-GB" sz="2400" u="sng" dirty="0" smtClean="0">
                <a:latin typeface="Comic Sans MS" panose="030F0702030302020204" pitchFamily="66" charset="0"/>
              </a:rPr>
              <a:t>Diffraction </a:t>
            </a:r>
            <a:r>
              <a:rPr lang="en-GB" sz="2400" u="sng" dirty="0" smtClean="0">
                <a:latin typeface="Comic Sans MS" panose="030F0702030302020204" pitchFamily="66" charset="0"/>
              </a:rPr>
              <a:t>grating</a:t>
            </a:r>
          </a:p>
          <a:p>
            <a:endParaRPr lang="en-GB" sz="2400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omic Sans MS" panose="030F0702030302020204" pitchFamily="66" charset="0"/>
              </a:rPr>
              <a:t>Randomly generated speckles formed</a:t>
            </a:r>
          </a:p>
          <a:p>
            <a:endParaRPr lang="en-GB" sz="2400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omic Sans MS" panose="030F0702030302020204" pitchFamily="66" charset="0"/>
              </a:rPr>
              <a:t>Developed and Patented by Israeli company named  </a:t>
            </a:r>
            <a:r>
              <a:rPr lang="en-GB" sz="2400" u="sng" dirty="0" smtClean="0">
                <a:latin typeface="Comic Sans MS" panose="030F0702030302020204" pitchFamily="66" charset="0"/>
              </a:rPr>
              <a:t>PrimeSense</a:t>
            </a:r>
          </a:p>
          <a:p>
            <a:endParaRPr lang="en-GB" sz="2400" b="1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omic Sans MS" panose="030F0702030302020204" pitchFamily="66" charset="0"/>
              </a:rPr>
              <a:t>Known as </a:t>
            </a:r>
            <a:r>
              <a:rPr lang="en-GB" sz="2400" u="sng" dirty="0" smtClean="0">
                <a:latin typeface="Comic Sans MS" panose="030F0702030302020204" pitchFamily="66" charset="0"/>
              </a:rPr>
              <a:t>Structured Light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57" y="824719"/>
            <a:ext cx="381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8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12188825" cy="66469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smtClean="0"/>
              <a:t>Depth </a:t>
            </a:r>
            <a:r>
              <a:rPr lang="en-GB" dirty="0"/>
              <a:t>from </a:t>
            </a:r>
            <a:r>
              <a:rPr lang="en-GB" dirty="0" smtClean="0"/>
              <a:t>Stereo</a:t>
            </a:r>
            <a:endParaRPr lang="en-GB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10" name="Picture 2" descr="http://upload.wikimedia.org/wikipedia/commons/a/ab/Parallax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52" y="1307595"/>
            <a:ext cx="2946644" cy="22099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" y="916888"/>
            <a:ext cx="6357310" cy="29913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462211" y="4919838"/>
            <a:ext cx="6610351" cy="10926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GB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Potential matches for </a:t>
            </a:r>
            <a:r>
              <a:rPr lang="en-GB" i="1" dirty="0">
                <a:latin typeface="Arial" panose="020B0604020202020204" pitchFamily="34" charset="0"/>
              </a:rPr>
              <a:t>x </a:t>
            </a:r>
            <a:r>
              <a:rPr lang="en-GB" dirty="0">
                <a:latin typeface="Arial" panose="020B0604020202020204" pitchFamily="34" charset="0"/>
              </a:rPr>
              <a:t>have to lie on the corresponding line </a:t>
            </a:r>
            <a:r>
              <a:rPr lang="en-GB" i="1" dirty="0">
                <a:latin typeface="Arial" panose="020B0604020202020204" pitchFamily="34" charset="0"/>
              </a:rPr>
              <a:t>l</a:t>
            </a:r>
            <a:r>
              <a:rPr lang="en-GB" i="1" dirty="0" smtClean="0">
                <a:latin typeface="Arial" panose="020B0604020202020204" pitchFamily="34" charset="0"/>
              </a:rPr>
              <a:t>’</a:t>
            </a:r>
            <a:r>
              <a:rPr lang="en-GB" dirty="0" smtClean="0">
                <a:latin typeface="Arial" panose="020B0604020202020204" pitchFamily="34" charset="0"/>
              </a:rPr>
              <a:t>.</a:t>
            </a:r>
          </a:p>
          <a:p>
            <a:r>
              <a:rPr lang="en-GB" dirty="0" smtClean="0">
                <a:latin typeface="Arial" panose="020B0604020202020204" pitchFamily="34" charset="0"/>
              </a:rPr>
              <a:t> </a:t>
            </a:r>
          </a:p>
          <a:p>
            <a:r>
              <a:rPr lang="en-GB" dirty="0" smtClean="0">
                <a:latin typeface="Arial" panose="020B0604020202020204" pitchFamily="34" charset="0"/>
              </a:rPr>
              <a:t>Potential </a:t>
            </a:r>
            <a:r>
              <a:rPr lang="en-GB" dirty="0">
                <a:latin typeface="Arial" panose="020B0604020202020204" pitchFamily="34" charset="0"/>
              </a:rPr>
              <a:t>matches for </a:t>
            </a:r>
            <a:r>
              <a:rPr lang="en-GB" i="1" dirty="0">
                <a:latin typeface="Arial" panose="020B0604020202020204" pitchFamily="34" charset="0"/>
              </a:rPr>
              <a:t>x’ </a:t>
            </a:r>
            <a:r>
              <a:rPr lang="en-GB" dirty="0">
                <a:latin typeface="Arial" panose="020B0604020202020204" pitchFamily="34" charset="0"/>
              </a:rPr>
              <a:t>have to lie on the corresponding line </a:t>
            </a:r>
            <a:r>
              <a:rPr lang="en-GB" i="1" dirty="0">
                <a:latin typeface="Arial" panose="020B0604020202020204" pitchFamily="34" charset="0"/>
              </a:rPr>
              <a:t>l</a:t>
            </a:r>
            <a:r>
              <a:rPr lang="en-GB" dirty="0">
                <a:latin typeface="Arial" panose="020B0604020202020204" pitchFamily="34" charset="0"/>
              </a:rPr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261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7050" y="474438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12188825" cy="66469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smtClean="0"/>
              <a:t>Structured Light General Principle</a:t>
            </a:r>
            <a:endParaRPr lang="en-GB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13653" y="5392011"/>
            <a:ext cx="6681135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Goal</a:t>
            </a:r>
            <a:r>
              <a:rPr lang="en-GB" sz="2400" dirty="0">
                <a:latin typeface="Calibri" panose="020F0502020204030204" pitchFamily="34" charset="0"/>
              </a:rPr>
              <a:t>: recover depth by finding image coordinate </a:t>
            </a:r>
            <a:r>
              <a:rPr lang="en-GB" sz="2400" dirty="0" smtClean="0">
                <a:latin typeface="Calibri" panose="020F0502020204030204" pitchFamily="34" charset="0"/>
              </a:rPr>
              <a:t>x’ 		     that </a:t>
            </a:r>
            <a:r>
              <a:rPr lang="en-GB" sz="2400" dirty="0">
                <a:latin typeface="Calibri" panose="020F0502020204030204" pitchFamily="34" charset="0"/>
              </a:rPr>
              <a:t>corresponds to x </a:t>
            </a:r>
          </a:p>
        </p:txBody>
      </p:sp>
      <p:pic>
        <p:nvPicPr>
          <p:cNvPr id="8" name="Picture 7" descr="C:\Users\test\Documents\TE.IT\Seminar Research\images\disparity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542" y="1220846"/>
            <a:ext cx="4603356" cy="3892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10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820271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GB" sz="3100" dirty="0" smtClean="0"/>
              <a:t/>
            </a:r>
            <a:br>
              <a:rPr lang="en-GB" sz="3100" dirty="0" smtClean="0"/>
            </a:br>
            <a:r>
              <a:rPr lang="en-GB" sz="3100" dirty="0" smtClean="0"/>
              <a:t>Basic </a:t>
            </a:r>
            <a:r>
              <a:rPr lang="en-GB" sz="3100" dirty="0"/>
              <a:t>Stereo Matching Algorithm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26" y="1421130"/>
            <a:ext cx="5143756" cy="28835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78336" y="4905573"/>
            <a:ext cx="6681135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A speckle in the 1</a:t>
            </a:r>
            <a:r>
              <a:rPr lang="en-GB" sz="2400" baseline="30000" dirty="0" smtClean="0">
                <a:latin typeface="Calibri" panose="020F0502020204030204" pitchFamily="34" charset="0"/>
              </a:rPr>
              <a:t>st</a:t>
            </a:r>
            <a:r>
              <a:rPr lang="en-GB" sz="2400" dirty="0" smtClean="0">
                <a:latin typeface="Calibri" panose="020F0502020204030204" pitchFamily="34" charset="0"/>
              </a:rPr>
              <a:t> image is searched for in the 2</a:t>
            </a:r>
            <a:r>
              <a:rPr lang="en-GB" sz="2400" baseline="30000" dirty="0" smtClean="0">
                <a:latin typeface="Calibri" panose="020F0502020204030204" pitchFamily="34" charset="0"/>
              </a:rPr>
              <a:t>nd</a:t>
            </a:r>
            <a:r>
              <a:rPr lang="en-GB" sz="2400" dirty="0" smtClean="0">
                <a:latin typeface="Calibri" panose="020F0502020204030204" pitchFamily="34" charset="0"/>
              </a:rPr>
              <a:t> image using Normalised Cross Correlation.</a:t>
            </a:r>
            <a:endParaRPr lang="en-GB" sz="2400" dirty="0">
              <a:latin typeface="Calibri" panose="020F0502020204030204" pitchFamily="34" charset="0"/>
            </a:endParaRPr>
          </a:p>
        </p:txBody>
      </p:sp>
      <p:pic>
        <p:nvPicPr>
          <p:cNvPr id="5" name="Picture 4" descr="C:\Users\test\Documents\TE.IT\Seminar Research\images\epipolar line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209" y="1242678"/>
            <a:ext cx="3609391" cy="35015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2978336" y="5321071"/>
            <a:ext cx="6681135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Epipolar lines fall along horizontal Scanlines</a:t>
            </a:r>
            <a:endParaRPr lang="en-GB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88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-5656" y="0"/>
            <a:ext cx="12188825" cy="66469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smtClean="0"/>
              <a:t>Depth from FOCUS</a:t>
            </a:r>
            <a:endParaRPr lang="en-GB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77" y="1580010"/>
            <a:ext cx="4729359" cy="349511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961" y="1580010"/>
            <a:ext cx="4704856" cy="349511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652" y="1266622"/>
            <a:ext cx="7368208" cy="412188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4548505" y="5719047"/>
            <a:ext cx="2809461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3200" dirty="0" smtClean="0">
                <a:latin typeface="Calibri" panose="020F0502020204030204" pitchFamily="34" charset="0"/>
              </a:rPr>
              <a:t>Astigmatic lens</a:t>
            </a:r>
            <a:endParaRPr lang="en-GB" sz="3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31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383" y="1305541"/>
            <a:ext cx="8038057" cy="4684688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988464"/>
              </p:ext>
            </p:extLst>
          </p:nvPr>
        </p:nvGraphicFramePr>
        <p:xfrm>
          <a:off x="1335023" y="1319350"/>
          <a:ext cx="9381745" cy="4707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0"/>
            <a:ext cx="12188825" cy="6463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GB" sz="3600" cap="all" dirty="0" smtClean="0">
                <a:ln w="3175" cmpd="sng">
                  <a:noFill/>
                </a:ln>
                <a:latin typeface="+mj-lt"/>
                <a:ea typeface="+mj-ea"/>
                <a:cs typeface="Trebuchet MS"/>
              </a:rPr>
              <a:t>     Machine Learning</a:t>
            </a:r>
            <a:endParaRPr lang="en-GB" sz="3600" cap="all" dirty="0">
              <a:ln w="3175" cmpd="sng">
                <a:noFill/>
              </a:ln>
              <a:latin typeface="+mj-lt"/>
              <a:ea typeface="+mj-ea"/>
              <a:cs typeface="Trebuchet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32531" y="0"/>
            <a:ext cx="6158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</a:t>
            </a:r>
            <a:r>
              <a:rPr 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.</a:t>
            </a:r>
            <a:endParaRPr lang="en-US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373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36" y="0"/>
            <a:ext cx="12188825" cy="956669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GB" dirty="0" smtClean="0"/>
              <a:t>(2.a) Why hole filling..?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751" y="1921931"/>
            <a:ext cx="3568410" cy="2379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649" y="1921932"/>
            <a:ext cx="3711736" cy="23791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49230" y="4637479"/>
            <a:ext cx="6681135" cy="156966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/>
              <a:t>Edges of </a:t>
            </a:r>
            <a:r>
              <a:rPr lang="en-GB" sz="2400" dirty="0" smtClean="0"/>
              <a:t>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infrared-absorbed surfaces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Highlight Surfaces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Flickering </a:t>
            </a:r>
            <a:r>
              <a:rPr lang="en-GB" sz="2400" dirty="0" smtClean="0"/>
              <a:t>artefacts</a:t>
            </a:r>
            <a:endParaRPr lang="en-GB" sz="2400" dirty="0"/>
          </a:p>
        </p:txBody>
      </p:sp>
      <p:sp>
        <p:nvSpPr>
          <p:cNvPr id="8" name="Rectangle 7"/>
          <p:cNvSpPr/>
          <p:nvPr/>
        </p:nvSpPr>
        <p:spPr>
          <a:xfrm>
            <a:off x="3154704" y="5266329"/>
            <a:ext cx="5961887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/>
            <a:r>
              <a:rPr lang="en-GB" sz="2400" b="1" dirty="0" smtClean="0"/>
              <a:t>Depth </a:t>
            </a:r>
            <a:r>
              <a:rPr lang="en-GB" sz="2400" b="1" dirty="0" smtClean="0"/>
              <a:t>Image Based Rendering  </a:t>
            </a:r>
            <a:r>
              <a:rPr lang="en-GB" sz="2400" dirty="0" smtClean="0"/>
              <a:t>(DIBR) </a:t>
            </a:r>
          </a:p>
        </p:txBody>
      </p:sp>
    </p:spTree>
    <p:extLst>
      <p:ext uri="{BB962C8B-B14F-4D97-AF65-F5344CB8AC3E}">
        <p14:creationId xmlns:p14="http://schemas.microsoft.com/office/powerpoint/2010/main" val="11475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731255" y="1429349"/>
            <a:ext cx="10512431" cy="4898298"/>
            <a:chOff x="1798280" y="613182"/>
            <a:chExt cx="10512431" cy="4898298"/>
          </a:xfrm>
        </p:grpSpPr>
        <p:sp>
          <p:nvSpPr>
            <p:cNvPr id="6" name="Rounded Rectangle 5"/>
            <p:cNvSpPr/>
            <p:nvPr/>
          </p:nvSpPr>
          <p:spPr>
            <a:xfrm>
              <a:off x="1798280" y="4460276"/>
              <a:ext cx="1516371" cy="10512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RGB image</a:t>
              </a:r>
              <a:endParaRPr lang="en-GB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646971" y="613182"/>
              <a:ext cx="1541298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Fix Hole matrix</a:t>
              </a:r>
              <a:endParaRPr lang="en-GB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328186" y="2463620"/>
              <a:ext cx="1814761" cy="10833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Differential Image matrix</a:t>
              </a:r>
            </a:p>
            <a:p>
              <a:pPr algn="ctr"/>
              <a:r>
                <a:rPr lang="en-GB" dirty="0" smtClean="0"/>
                <a:t>Diff(</a:t>
              </a:r>
              <a:r>
                <a:rPr lang="en-GB" dirty="0" err="1" smtClean="0"/>
                <a:t>x,y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669031" y="2424661"/>
              <a:ext cx="1649256" cy="11223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Reference Matrix</a:t>
              </a:r>
            </a:p>
            <a:p>
              <a:pPr algn="ctr"/>
              <a:r>
                <a:rPr lang="en-GB" dirty="0" smtClean="0"/>
                <a:t>R(</a:t>
              </a:r>
              <a:r>
                <a:rPr lang="en-GB" dirty="0" err="1" smtClean="0"/>
                <a:t>x,y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529622" y="4460275"/>
              <a:ext cx="1728099" cy="10512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Extract</a:t>
              </a:r>
            </a:p>
            <a:p>
              <a:pPr algn="ctr"/>
              <a:r>
                <a:rPr lang="en-GB" dirty="0" smtClean="0"/>
                <a:t>Background B(</a:t>
              </a:r>
              <a:r>
                <a:rPr lang="en-GB" dirty="0" err="1" smtClean="0"/>
                <a:t>x,y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529840" y="613182"/>
              <a:ext cx="1475693" cy="9695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Build Hole Matrix</a:t>
              </a:r>
              <a:endParaRPr lang="en-GB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798280" y="621883"/>
              <a:ext cx="1390063" cy="9608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Depth image</a:t>
              </a:r>
              <a:endParaRPr lang="en-GB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1066209" y="613182"/>
              <a:ext cx="1244502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Fix Depth image</a:t>
              </a:r>
              <a:endParaRPr lang="en-GB" dirty="0"/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6591448" y="2759812"/>
              <a:ext cx="607492" cy="3220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Title 1"/>
          <p:cNvSpPr txBox="1">
            <a:spLocks/>
          </p:cNvSpPr>
          <p:nvPr/>
        </p:nvSpPr>
        <p:spPr>
          <a:xfrm>
            <a:off x="0" y="-7122"/>
            <a:ext cx="12188825" cy="95666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smtClean="0"/>
              <a:t>Neighbouring </a:t>
            </a:r>
            <a:r>
              <a:rPr lang="en-GB" dirty="0"/>
              <a:t>Pixels Interpolating Algorithm</a:t>
            </a:r>
          </a:p>
        </p:txBody>
      </p:sp>
      <p:sp>
        <p:nvSpPr>
          <p:cNvPr id="23" name="Down Arrow 22"/>
          <p:cNvSpPr/>
          <p:nvPr/>
        </p:nvSpPr>
        <p:spPr>
          <a:xfrm>
            <a:off x="4065632" y="2511163"/>
            <a:ext cx="270057" cy="656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ight Arrow 3"/>
          <p:cNvSpPr/>
          <p:nvPr/>
        </p:nvSpPr>
        <p:spPr>
          <a:xfrm rot="19042773">
            <a:off x="5578610" y="4825888"/>
            <a:ext cx="635482" cy="271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Arrow 23"/>
          <p:cNvSpPr/>
          <p:nvPr/>
        </p:nvSpPr>
        <p:spPr>
          <a:xfrm>
            <a:off x="8654164" y="1672200"/>
            <a:ext cx="812100" cy="301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ight Arrow 24"/>
          <p:cNvSpPr/>
          <p:nvPr/>
        </p:nvSpPr>
        <p:spPr>
          <a:xfrm rot="16200000">
            <a:off x="6991776" y="2656325"/>
            <a:ext cx="717638" cy="260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Arrow 25"/>
          <p:cNvSpPr/>
          <p:nvPr/>
        </p:nvSpPr>
        <p:spPr>
          <a:xfrm>
            <a:off x="2449061" y="5550894"/>
            <a:ext cx="812100" cy="301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ight Arrow 26"/>
          <p:cNvSpPr/>
          <p:nvPr/>
        </p:nvSpPr>
        <p:spPr>
          <a:xfrm>
            <a:off x="2373506" y="1723068"/>
            <a:ext cx="812100" cy="301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8484" y="4435540"/>
            <a:ext cx="2625555" cy="2375439"/>
          </a:xfrm>
          <a:prstGeom prst="rect">
            <a:avLst/>
          </a:prstGeom>
          <a:noFill/>
        </p:spPr>
      </p:pic>
      <p:pic>
        <p:nvPicPr>
          <p:cNvPr id="29" name="Picture 2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5306" y="4435540"/>
            <a:ext cx="2633519" cy="23754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840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482"/>
            <a:ext cx="12188825" cy="779429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motion Sense technology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82104" y="813911"/>
            <a:ext cx="5750216" cy="37307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GB" sz="3800" dirty="0" smtClean="0"/>
          </a:p>
          <a:p>
            <a:pPr marL="1257300" lvl="2" indent="-342900">
              <a:buSzPct val="95000"/>
              <a:buFont typeface="+mj-lt"/>
              <a:buAutoNum type="arabicPeriod"/>
            </a:pPr>
            <a:r>
              <a:rPr lang="en-GB" sz="3400" dirty="0" smtClean="0">
                <a:solidFill>
                  <a:schemeClr val="tx1"/>
                </a:solidFill>
                <a:latin typeface="Myriad Hebrew" panose="01010101010101010101" pitchFamily="50" charset="-79"/>
                <a:ea typeface="Kozuka Gothic Pr6N M" panose="020B0700000000000000" pitchFamily="34" charset="-128"/>
                <a:cs typeface="Myriad Hebrew" panose="01010101010101010101" pitchFamily="50" charset="-79"/>
              </a:rPr>
              <a:t>Infrared</a:t>
            </a:r>
            <a:endParaRPr lang="en-GB" sz="3400" dirty="0">
              <a:solidFill>
                <a:schemeClr val="tx1"/>
              </a:solidFill>
              <a:latin typeface="Myriad Hebrew" panose="01010101010101010101" pitchFamily="50" charset="-79"/>
              <a:ea typeface="Kozuka Gothic Pr6N M" panose="020B0700000000000000" pitchFamily="34" charset="-128"/>
              <a:cs typeface="Myriad Hebrew" panose="01010101010101010101" pitchFamily="50" charset="-79"/>
            </a:endParaRPr>
          </a:p>
          <a:p>
            <a:pPr marL="1257300" lvl="2" indent="-342900">
              <a:buSzPct val="100000"/>
              <a:buFont typeface="+mj-lt"/>
              <a:buAutoNum type="arabicPeriod"/>
            </a:pPr>
            <a:r>
              <a:rPr lang="en-GB" sz="3400" dirty="0">
                <a:solidFill>
                  <a:schemeClr val="tx1"/>
                </a:solidFill>
                <a:latin typeface="Myriad Hebrew" panose="01010101010101010101" pitchFamily="50" charset="-79"/>
                <a:ea typeface="Kozuka Gothic Pr6N M" panose="020B0700000000000000" pitchFamily="34" charset="-128"/>
                <a:cs typeface="Myriad Hebrew" panose="01010101010101010101" pitchFamily="50" charset="-79"/>
              </a:rPr>
              <a:t>Optics </a:t>
            </a:r>
          </a:p>
          <a:p>
            <a:pPr marL="1257300" lvl="2" indent="-342900">
              <a:buSzPct val="100000"/>
              <a:buFont typeface="+mj-lt"/>
              <a:buAutoNum type="arabicPeriod"/>
            </a:pPr>
            <a:r>
              <a:rPr lang="en-GB" sz="3400" dirty="0">
                <a:solidFill>
                  <a:schemeClr val="tx1"/>
                </a:solidFill>
                <a:latin typeface="Myriad Hebrew" panose="01010101010101010101" pitchFamily="50" charset="-79"/>
                <a:ea typeface="Kozuka Gothic Pr6N M" panose="020B0700000000000000" pitchFamily="34" charset="-128"/>
                <a:cs typeface="Myriad Hebrew" panose="01010101010101010101" pitchFamily="50" charset="-79"/>
              </a:rPr>
              <a:t>Sound </a:t>
            </a:r>
          </a:p>
          <a:p>
            <a:pPr marL="1257300" lvl="2" indent="-342900">
              <a:buSzPct val="100000"/>
              <a:buFont typeface="+mj-lt"/>
              <a:buAutoNum type="arabicPeriod"/>
            </a:pPr>
            <a:r>
              <a:rPr lang="en-GB" sz="3400" dirty="0">
                <a:solidFill>
                  <a:schemeClr val="tx1"/>
                </a:solidFill>
                <a:latin typeface="Myriad Hebrew" panose="01010101010101010101" pitchFamily="50" charset="-79"/>
                <a:ea typeface="Kozuka Gothic Pr6N M" panose="020B0700000000000000" pitchFamily="34" charset="-128"/>
                <a:cs typeface="Myriad Hebrew" panose="01010101010101010101" pitchFamily="50" charset="-79"/>
              </a:rPr>
              <a:t>Radio Frequency </a:t>
            </a:r>
            <a:r>
              <a:rPr lang="en-GB" sz="3400" dirty="0" smtClean="0">
                <a:solidFill>
                  <a:schemeClr val="tx1"/>
                </a:solidFill>
                <a:latin typeface="Myriad Hebrew" panose="01010101010101010101" pitchFamily="50" charset="-79"/>
                <a:ea typeface="Kozuka Gothic Pr6N M" panose="020B0700000000000000" pitchFamily="34" charset="-128"/>
                <a:cs typeface="Myriad Hebrew" panose="01010101010101010101" pitchFamily="50" charset="-79"/>
              </a:rPr>
              <a:t>Energy</a:t>
            </a:r>
            <a:endParaRPr lang="en-GB" sz="3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38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79" r="581" b="2233"/>
          <a:stretch/>
        </p:blipFill>
        <p:spPr>
          <a:xfrm>
            <a:off x="6891762" y="3295953"/>
            <a:ext cx="4824590" cy="33735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85" y="3295953"/>
            <a:ext cx="4600291" cy="32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4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712817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GB" dirty="0" smtClean="0"/>
              <a:t> (2.b) Body parts recognition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238" y="3291839"/>
            <a:ext cx="4602425" cy="33832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20" y="991152"/>
            <a:ext cx="4674585" cy="34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0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712817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GB" dirty="0" smtClean="0"/>
              <a:t> </a:t>
            </a:r>
            <a:r>
              <a:rPr lang="en-GB" dirty="0" err="1" smtClean="0"/>
              <a:t>Mocap</a:t>
            </a:r>
            <a:r>
              <a:rPr lang="en-GB" dirty="0" smtClean="0"/>
              <a:t> data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33" y="1038030"/>
            <a:ext cx="9892358" cy="4631250"/>
          </a:xfrm>
          <a:prstGeom prst="rect">
            <a:avLst/>
          </a:prstGeom>
        </p:spPr>
      </p:pic>
      <p:sp>
        <p:nvSpPr>
          <p:cNvPr id="6" name="Content Placeholder 13"/>
          <p:cNvSpPr>
            <a:spLocks noGrp="1"/>
          </p:cNvSpPr>
          <p:nvPr>
            <p:ph idx="1"/>
          </p:nvPr>
        </p:nvSpPr>
        <p:spPr>
          <a:xfrm>
            <a:off x="1916934" y="5917370"/>
            <a:ext cx="8534400" cy="808643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100,000 skeletons of 15 body types.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477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04" y="2703221"/>
            <a:ext cx="5949752" cy="2288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712817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GB" dirty="0" smtClean="0"/>
              <a:t> forest fire algorithm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263" y="2039189"/>
            <a:ext cx="3198905" cy="3391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0" y="1572767"/>
            <a:ext cx="9326880" cy="396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84173" y="5939052"/>
            <a:ext cx="6506817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</a:rPr>
              <a:t>randomised decision forest </a:t>
            </a:r>
            <a:r>
              <a:rPr lang="en-GB" sz="2400" dirty="0" smtClean="0">
                <a:latin typeface="Calibri" panose="020F0502020204030204" pitchFamily="34" charset="0"/>
              </a:rPr>
              <a:t>of 3 trees of depth 20  </a:t>
            </a:r>
            <a:endParaRPr lang="en-GB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57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712817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GB" dirty="0" smtClean="0"/>
              <a:t> (2.c) skeletal structure creation </a:t>
            </a:r>
            <a:endParaRPr lang="en-GB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17" t="-939" r="47888" b="939"/>
          <a:stretch/>
        </p:blipFill>
        <p:spPr>
          <a:xfrm>
            <a:off x="3902106" y="1288986"/>
            <a:ext cx="4384612" cy="38959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54049" y="5761134"/>
            <a:ext cx="558393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</a:rPr>
              <a:t>15 Main joints in the body are inferred</a:t>
            </a:r>
          </a:p>
        </p:txBody>
      </p:sp>
    </p:spTree>
    <p:extLst>
      <p:ext uri="{BB962C8B-B14F-4D97-AF65-F5344CB8AC3E}">
        <p14:creationId xmlns:p14="http://schemas.microsoft.com/office/powerpoint/2010/main" val="49105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30" y="1237702"/>
            <a:ext cx="7276123" cy="4646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812" y="1237702"/>
            <a:ext cx="7137089" cy="44259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30" y="1278254"/>
            <a:ext cx="7195019" cy="45649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2188825" cy="646331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GB" sz="3200" cap="all" dirty="0" smtClean="0">
                <a:ln w="3175" cmpd="sng">
                  <a:noFill/>
                </a:ln>
                <a:latin typeface="+mj-lt"/>
                <a:ea typeface="+mj-ea"/>
                <a:cs typeface="Trebuchet MS"/>
              </a:rPr>
              <a:t>  </a:t>
            </a:r>
            <a:r>
              <a:rPr lang="en-GB" sz="3200" cap="all" dirty="0">
                <a:ln w="3175" cmpd="sng">
                  <a:noFill/>
                </a:ln>
                <a:latin typeface="+mj-lt"/>
                <a:ea typeface="+mj-ea"/>
                <a:cs typeface="Trebuchet MS"/>
              </a:rPr>
              <a:t> </a:t>
            </a:r>
            <a:r>
              <a:rPr lang="en-GB" sz="3600" cap="all" dirty="0" smtClean="0">
                <a:ln w="3175" cmpd="sng">
                  <a:noFill/>
                </a:ln>
                <a:latin typeface="+mj-lt"/>
                <a:ea typeface="+mj-ea"/>
                <a:cs typeface="Trebuchet MS"/>
              </a:rPr>
              <a:t>mean shift algorithm</a:t>
            </a:r>
            <a:endParaRPr lang="en-GB" sz="3600" cap="all" dirty="0">
              <a:ln w="3175" cmpd="sng">
                <a:noFill/>
              </a:ln>
              <a:latin typeface="+mj-lt"/>
              <a:ea typeface="+mj-ea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5027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88825" cy="646331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GB" sz="3200" cap="all" dirty="0" smtClean="0">
                <a:ln w="3175" cmpd="sng">
                  <a:noFill/>
                </a:ln>
                <a:latin typeface="+mj-lt"/>
                <a:ea typeface="+mj-ea"/>
                <a:cs typeface="Trebuchet MS"/>
              </a:rPr>
              <a:t>  </a:t>
            </a:r>
            <a:r>
              <a:rPr lang="en-GB" sz="3200" cap="all" dirty="0">
                <a:ln w="3175" cmpd="sng">
                  <a:noFill/>
                </a:ln>
                <a:latin typeface="+mj-lt"/>
                <a:ea typeface="+mj-ea"/>
                <a:cs typeface="Trebuchet MS"/>
              </a:rPr>
              <a:t> </a:t>
            </a:r>
            <a:r>
              <a:rPr lang="en-GB" sz="3600" cap="all" dirty="0" smtClean="0">
                <a:ln w="3175" cmpd="sng">
                  <a:noFill/>
                </a:ln>
                <a:latin typeface="+mj-lt"/>
                <a:ea typeface="+mj-ea"/>
                <a:cs typeface="Trebuchet MS"/>
              </a:rPr>
              <a:t>body movement tracking</a:t>
            </a:r>
            <a:endParaRPr lang="en-GB" sz="3600" cap="all" dirty="0">
              <a:ln w="3175" cmpd="sng">
                <a:noFill/>
              </a:ln>
              <a:latin typeface="+mj-lt"/>
              <a:ea typeface="+mj-ea"/>
              <a:cs typeface="Trebuchet MS"/>
            </a:endParaRPr>
          </a:p>
        </p:txBody>
      </p:sp>
      <p:pic>
        <p:nvPicPr>
          <p:cNvPr id="5" name="Picture 4" descr="C:\Users\test\Downloads\0160.image_thumb_587E78EF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7" t="3795" r="14546" b="7157"/>
          <a:stretch/>
        </p:blipFill>
        <p:spPr bwMode="auto">
          <a:xfrm>
            <a:off x="2953260" y="1769744"/>
            <a:ext cx="6123305" cy="37214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37386" y="0"/>
            <a:ext cx="6158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3</a:t>
            </a:r>
            <a:r>
              <a:rPr lang="en-U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.</a:t>
            </a:r>
            <a:endParaRPr lang="en-US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60" y="1864320"/>
            <a:ext cx="3084689" cy="36268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109" y="1864320"/>
            <a:ext cx="3392512" cy="36268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395721" y="5585738"/>
            <a:ext cx="1285366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 sz="3200" dirty="0" smtClean="0">
                <a:latin typeface="Calibri" panose="020F0502020204030204" pitchFamily="34" charset="0"/>
              </a:rPr>
              <a:t>Likely</a:t>
            </a:r>
            <a:endParaRPr lang="en-GB" sz="3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76682" y="5585738"/>
            <a:ext cx="151479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 sz="3200" dirty="0" smtClean="0">
                <a:latin typeface="Calibri" panose="020F0502020204030204" pitchFamily="34" charset="0"/>
              </a:rPr>
              <a:t>Unlikely</a:t>
            </a:r>
            <a:endParaRPr lang="en-GB" sz="3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40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88825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GB" sz="3200" cap="all" dirty="0" smtClean="0">
                <a:ln w="3175" cmpd="sng">
                  <a:noFill/>
                </a:ln>
                <a:latin typeface="+mj-lt"/>
                <a:ea typeface="+mj-ea"/>
                <a:cs typeface="Trebuchet MS"/>
              </a:rPr>
              <a:t>  </a:t>
            </a:r>
            <a:r>
              <a:rPr lang="en-GB" sz="3200" cap="all" dirty="0">
                <a:ln w="3175" cmpd="sng">
                  <a:noFill/>
                </a:ln>
                <a:latin typeface="+mj-lt"/>
                <a:ea typeface="+mj-ea"/>
                <a:cs typeface="Trebuchet MS"/>
              </a:rPr>
              <a:t> </a:t>
            </a:r>
            <a:r>
              <a:rPr lang="en-GB" sz="3600" cap="all" dirty="0" smtClean="0">
                <a:ln w="3175" cmpd="sng">
                  <a:noFill/>
                </a:ln>
                <a:latin typeface="+mj-lt"/>
                <a:ea typeface="+mj-ea"/>
                <a:cs typeface="Trebuchet MS"/>
              </a:rPr>
              <a:t>Applications = Future scope</a:t>
            </a:r>
            <a:endParaRPr lang="en-GB" sz="3600" cap="all" dirty="0">
              <a:ln w="3175" cmpd="sng">
                <a:noFill/>
              </a:ln>
              <a:latin typeface="+mj-lt"/>
              <a:ea typeface="+mj-ea"/>
              <a:cs typeface="Trebuchet M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11239" y="2270691"/>
            <a:ext cx="8669229" cy="415498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Example models, Principles, Micro showcases available till now</a:t>
            </a:r>
          </a:p>
          <a:p>
            <a:endParaRPr lang="en-GB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</a:rPr>
              <a:t>Perfect devices featuring this technology not introduced in the market.</a:t>
            </a:r>
          </a:p>
          <a:p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</a:rPr>
              <a:t>In Future, devices using this concept will be flooded in all parts of the market in various fields.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82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6193302"/>
            <a:ext cx="12188825" cy="66469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GB" dirty="0" smtClean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Tele immersive conferencing</a:t>
            </a:r>
            <a:endParaRPr lang="en-GB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825" cy="61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6193302"/>
            <a:ext cx="12188825" cy="66469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GB" dirty="0" smtClean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Kinect Multi touch surface</a:t>
            </a:r>
            <a:endParaRPr lang="en-GB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968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6193302"/>
            <a:ext cx="12188825" cy="66469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Kinect Education </a:t>
            </a:r>
            <a:endParaRPr lang="en-GB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36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" t="1662" r="781" b="2447"/>
          <a:stretch/>
        </p:blipFill>
        <p:spPr>
          <a:xfrm>
            <a:off x="1463039" y="733057"/>
            <a:ext cx="8998218" cy="5414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/>
          <p:cNvSpPr/>
          <p:nvPr/>
        </p:nvSpPr>
        <p:spPr>
          <a:xfrm>
            <a:off x="3021278" y="177164"/>
            <a:ext cx="5881739" cy="46166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 gaming consoles in market today 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640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6193302"/>
            <a:ext cx="12188825" cy="66469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Kinect Interactive Wall </a:t>
            </a:r>
            <a:endParaRPr lang="en-GB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866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6302326"/>
            <a:ext cx="12188825" cy="66469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Kinect in hospitals</a:t>
            </a:r>
            <a:endParaRPr lang="en-GB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143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6193302"/>
            <a:ext cx="12188825" cy="66469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Kinect 3d turntable scanner</a:t>
            </a:r>
            <a:endParaRPr lang="en-GB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336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6193302"/>
            <a:ext cx="12188825" cy="66469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Capture for holography</a:t>
            </a:r>
            <a:endParaRPr lang="en-GB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879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6193302"/>
            <a:ext cx="12188825" cy="66469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mtClean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Robot control</a:t>
            </a:r>
            <a:endParaRPr lang="en-GB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7" name="Picture 6" descr="http://spectrum.ieee.org/image/180442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0" r="15018" b="23586"/>
          <a:stretch/>
        </p:blipFill>
        <p:spPr bwMode="auto">
          <a:xfrm>
            <a:off x="3970190" y="145427"/>
            <a:ext cx="4248443" cy="2758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test\Documents\TE.IT\Seminar Research\images\hacked-kinect-bot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030" y="3090496"/>
            <a:ext cx="4093697" cy="2728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test\Documents\TE.IT\Seminar Research\images\1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21"/>
          <a:stretch/>
        </p:blipFill>
        <p:spPr bwMode="auto">
          <a:xfrm>
            <a:off x="373040" y="3090496"/>
            <a:ext cx="4086420" cy="27289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9925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0" y="6193302"/>
            <a:ext cx="12188825" cy="664698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3d gaming using </a:t>
            </a:r>
            <a:r>
              <a:rPr lang="en-US" dirty="0" err="1" smtClean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kinect</a:t>
            </a:r>
            <a:endParaRPr lang="en-GB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305" y="1367507"/>
            <a:ext cx="5528808" cy="31659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236" y="801757"/>
            <a:ext cx="42862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5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66469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To conclude with...</a:t>
            </a:r>
            <a:endParaRPr lang="en-GB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277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58794" y="2658794"/>
            <a:ext cx="6893169" cy="120032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40000"/>
              </a:srgbClr>
            </a:outerShdw>
            <a:reflection blurRad="6350" stA="50000" endA="300" endPos="90000" dir="5400000" sy="-100000" algn="bl" rotWithShape="0"/>
            <a:softEdge rad="1270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/>
                <a:pattFill prst="ltDnDiag">
                  <a:fgClr>
                    <a:schemeClr val="bg1"/>
                  </a:fgClr>
                  <a:bgClr>
                    <a:schemeClr val="tx1"/>
                  </a:bgClr>
                </a:pattFill>
                <a:effectLst/>
              </a:rPr>
              <a:t>Thank You</a:t>
            </a:r>
            <a:r>
              <a:rPr lang="en-US" sz="7200" b="1" dirty="0">
                <a:ln/>
                <a:pattFill prst="ltDnDiag">
                  <a:fgClr>
                    <a:schemeClr val="bg1"/>
                  </a:fgClr>
                  <a:bgClr>
                    <a:schemeClr val="tx1"/>
                  </a:bgClr>
                </a:pattFill>
              </a:rPr>
              <a:t> </a:t>
            </a:r>
            <a:r>
              <a:rPr lang="en-US" sz="7200" b="1" dirty="0" smtClean="0">
                <a:ln/>
                <a:pattFill prst="ltDnDiag">
                  <a:fgClr>
                    <a:schemeClr val="bg1"/>
                  </a:fgClr>
                  <a:bgClr>
                    <a:schemeClr val="tx1"/>
                  </a:bgClr>
                </a:pattFill>
              </a:rPr>
              <a:t> </a:t>
            </a:r>
            <a:r>
              <a:rPr lang="en-US" sz="7200" b="1" cap="none" spc="0" dirty="0" smtClean="0">
                <a:ln/>
                <a:pattFill prst="ltDnDiag">
                  <a:fgClr>
                    <a:schemeClr val="bg1"/>
                  </a:fgClr>
                  <a:bgClr>
                    <a:schemeClr val="tx1"/>
                  </a:bgClr>
                </a:pattFill>
                <a:effectLst/>
              </a:rPr>
              <a:t>!!!</a:t>
            </a:r>
            <a:endParaRPr lang="en-US" sz="7200" b="1" cap="none" spc="0" dirty="0">
              <a:ln/>
              <a:pattFill prst="ltDnDiag">
                <a:fgClr>
                  <a:schemeClr val="bg1"/>
                </a:fgClr>
                <a:bgClr>
                  <a:schemeClr val="tx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380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188309846"/>
              </p:ext>
            </p:extLst>
          </p:nvPr>
        </p:nvGraphicFramePr>
        <p:xfrm>
          <a:off x="924204" y="36576"/>
          <a:ext cx="10267406" cy="2351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31750305"/>
              </p:ext>
            </p:extLst>
          </p:nvPr>
        </p:nvGraphicFramePr>
        <p:xfrm>
          <a:off x="237744" y="36576"/>
          <a:ext cx="9198864" cy="2322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16" y="2103120"/>
            <a:ext cx="5134501" cy="4882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88" y="5470329"/>
            <a:ext cx="5562086" cy="962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825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1638001"/>
              </p:ext>
            </p:extLst>
          </p:nvPr>
        </p:nvGraphicFramePr>
        <p:xfrm>
          <a:off x="1005839" y="-91440"/>
          <a:ext cx="10267406" cy="2351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141742356"/>
              </p:ext>
            </p:extLst>
          </p:nvPr>
        </p:nvGraphicFramePr>
        <p:xfrm>
          <a:off x="1460967" y="-702177"/>
          <a:ext cx="8544716" cy="3450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9" y="2156418"/>
            <a:ext cx="4438832" cy="5108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359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08" y="1097280"/>
            <a:ext cx="6286157" cy="52708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marL="1828800" lvl="4" indent="0">
              <a:lnSpc>
                <a:spcPct val="170000"/>
              </a:lnSpc>
              <a:buNone/>
            </a:pPr>
            <a:endParaRPr lang="en-GB" sz="2800" dirty="0" smtClean="0">
              <a:latin typeface="Comic Sans MS" panose="030F0702030302020204" pitchFamily="66" charset="0"/>
            </a:endParaRPr>
          </a:p>
          <a:p>
            <a:pPr>
              <a:lnSpc>
                <a:spcPct val="170000"/>
              </a:lnSpc>
            </a:pPr>
            <a:r>
              <a:rPr lang="en-GB" sz="2800" dirty="0" smtClean="0">
                <a:latin typeface="Comic Sans MS" panose="030F0702030302020204" pitchFamily="66" charset="0"/>
              </a:rPr>
              <a:t>Accelerometer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en-GB" sz="2600" dirty="0">
                <a:latin typeface="Comic Sans MS" panose="030F0702030302020204" pitchFamily="66" charset="0"/>
              </a:rPr>
              <a:t>	</a:t>
            </a:r>
            <a:r>
              <a:rPr lang="en-GB" sz="2600" dirty="0" smtClean="0">
                <a:latin typeface="Comic Sans MS" panose="030F0702030302020204" pitchFamily="66" charset="0"/>
              </a:rPr>
              <a:t>-Linear </a:t>
            </a:r>
            <a:r>
              <a:rPr lang="en-GB" sz="2600" dirty="0" smtClean="0">
                <a:latin typeface="Comic Sans MS" panose="030F0702030302020204" pitchFamily="66" charset="0"/>
              </a:rPr>
              <a:t>acceleration</a:t>
            </a:r>
          </a:p>
          <a:p>
            <a:pPr>
              <a:lnSpc>
                <a:spcPct val="170000"/>
              </a:lnSpc>
            </a:pPr>
            <a:r>
              <a:rPr lang="en-GB" sz="2800" dirty="0" smtClean="0">
                <a:latin typeface="Comic Sans MS" panose="030F0702030302020204" pitchFamily="66" charset="0"/>
              </a:rPr>
              <a:t>Gyroscope</a:t>
            </a:r>
          </a:p>
          <a:p>
            <a:pPr marL="914400" lvl="2" indent="0">
              <a:lnSpc>
                <a:spcPct val="170000"/>
              </a:lnSpc>
              <a:buNone/>
            </a:pPr>
            <a:r>
              <a:rPr lang="en-GB" sz="2400" dirty="0" smtClean="0">
                <a:latin typeface="Comic Sans MS" panose="030F0702030302020204" pitchFamily="66" charset="0"/>
              </a:rPr>
              <a:t>-Angular </a:t>
            </a:r>
            <a:r>
              <a:rPr lang="en-GB" sz="2400" dirty="0" smtClean="0">
                <a:latin typeface="Comic Sans MS" panose="030F0702030302020204" pitchFamily="66" charset="0"/>
              </a:rPr>
              <a:t>movement</a:t>
            </a:r>
          </a:p>
          <a:p>
            <a:pPr>
              <a:lnSpc>
                <a:spcPct val="170000"/>
              </a:lnSpc>
            </a:pPr>
            <a:r>
              <a:rPr lang="en-GB" sz="2800" dirty="0" smtClean="0">
                <a:latin typeface="Comic Sans MS" panose="030F0702030302020204" pitchFamily="66" charset="0"/>
              </a:rPr>
              <a:t>Magnetometer</a:t>
            </a:r>
          </a:p>
          <a:p>
            <a:pPr marL="914400" lvl="2" indent="0">
              <a:lnSpc>
                <a:spcPct val="170000"/>
              </a:lnSpc>
              <a:buNone/>
            </a:pPr>
            <a:r>
              <a:rPr lang="en-GB" sz="2400" dirty="0" smtClean="0">
                <a:latin typeface="Comic Sans MS" panose="030F0702030302020204" pitchFamily="66" charset="0"/>
              </a:rPr>
              <a:t>-Controller's</a:t>
            </a:r>
            <a:r>
              <a:rPr lang="en-GB" sz="2400" dirty="0">
                <a:latin typeface="Comic Sans MS" panose="030F0702030302020204" pitchFamily="66" charset="0"/>
              </a:rPr>
              <a:t> </a:t>
            </a:r>
            <a:r>
              <a:rPr lang="en-GB" sz="2500" dirty="0">
                <a:latin typeface="Comic Sans MS" panose="030F0702030302020204" pitchFamily="66" charset="0"/>
              </a:rPr>
              <a:t>O</a:t>
            </a:r>
            <a:r>
              <a:rPr lang="en-GB" sz="2500" dirty="0" smtClean="0">
                <a:latin typeface="Comic Sans MS" panose="030F0702030302020204" pitchFamily="66" charset="0"/>
              </a:rPr>
              <a:t>rientation</a:t>
            </a:r>
            <a:r>
              <a:rPr lang="en-GB" sz="2400" dirty="0">
                <a:latin typeface="Comic Sans MS" panose="030F0702030302020204" pitchFamily="66" charset="0"/>
              </a:rPr>
              <a:t> against the Earth's </a:t>
            </a:r>
            <a:r>
              <a:rPr lang="en-GB" sz="2400" dirty="0" smtClean="0">
                <a:latin typeface="Comic Sans MS" panose="030F0702030302020204" pitchFamily="66" charset="0"/>
              </a:rPr>
              <a:t>magnetic field</a:t>
            </a:r>
            <a:endParaRPr lang="en-GB" sz="2400" dirty="0">
              <a:latin typeface="Comic Sans MS" panose="030F0702030302020204" pitchFamily="66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232604578"/>
              </p:ext>
            </p:extLst>
          </p:nvPr>
        </p:nvGraphicFramePr>
        <p:xfrm>
          <a:off x="6583680" y="2774722"/>
          <a:ext cx="5605145" cy="3250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-1" y="1"/>
            <a:ext cx="12188825" cy="84124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dirty="0" smtClean="0"/>
              <a:t>Technology used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476052" y="2461848"/>
            <a:ext cx="2400016" cy="38472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1900" dirty="0">
                <a:latin typeface="Comic Sans MS" panose="030F0702030302020204" pitchFamily="66" charset="0"/>
              </a:rPr>
              <a:t>D</a:t>
            </a:r>
            <a:r>
              <a:rPr lang="en-GB" sz="1900" dirty="0" smtClean="0">
                <a:solidFill>
                  <a:schemeClr val="lt1"/>
                </a:solidFill>
                <a:latin typeface="Comic Sans MS" panose="030F0702030302020204" pitchFamily="66" charset="0"/>
              </a:rPr>
              <a:t>irection </a:t>
            </a:r>
            <a:r>
              <a:rPr lang="en-GB" sz="1900" dirty="0">
                <a:solidFill>
                  <a:schemeClr val="lt1"/>
                </a:solidFill>
                <a:latin typeface="Comic Sans MS" panose="030F0702030302020204" pitchFamily="66" charset="0"/>
              </a:rPr>
              <a:t>of motion</a:t>
            </a:r>
          </a:p>
        </p:txBody>
      </p:sp>
    </p:spTree>
    <p:extLst>
      <p:ext uri="{BB962C8B-B14F-4D97-AF65-F5344CB8AC3E}">
        <p14:creationId xmlns:p14="http://schemas.microsoft.com/office/powerpoint/2010/main" val="60084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185319789"/>
              </p:ext>
            </p:extLst>
          </p:nvPr>
        </p:nvGraphicFramePr>
        <p:xfrm>
          <a:off x="992777" y="0"/>
          <a:ext cx="10267406" cy="2351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8834" r="5442" b="14841"/>
          <a:stretch/>
        </p:blipFill>
        <p:spPr>
          <a:xfrm>
            <a:off x="2093976" y="2047602"/>
            <a:ext cx="6328955" cy="4810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10650727"/>
              </p:ext>
            </p:extLst>
          </p:nvPr>
        </p:nvGraphicFramePr>
        <p:xfrm>
          <a:off x="1551109" y="-485977"/>
          <a:ext cx="8758482" cy="3232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70558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63855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GB" dirty="0" smtClean="0"/>
              <a:t>Why Kinect…?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4238615"/>
              </p:ext>
            </p:extLst>
          </p:nvPr>
        </p:nvGraphicFramePr>
        <p:xfrm>
          <a:off x="1499890" y="2294167"/>
          <a:ext cx="8534400" cy="361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751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t="1107" r="12621" b="14865"/>
          <a:stretch/>
        </p:blipFill>
        <p:spPr>
          <a:xfrm>
            <a:off x="886966" y="3384519"/>
            <a:ext cx="4553713" cy="277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" y="3566307"/>
            <a:ext cx="6223030" cy="29978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" t="586" r="4918" b="9332"/>
          <a:stretch/>
        </p:blipFill>
        <p:spPr>
          <a:xfrm>
            <a:off x="347471" y="3108961"/>
            <a:ext cx="5632705" cy="33284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872" y="1543273"/>
            <a:ext cx="7490952" cy="46401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" t="1839" r="10719" b="6640"/>
          <a:stretch/>
        </p:blipFill>
        <p:spPr>
          <a:xfrm>
            <a:off x="640077" y="1946895"/>
            <a:ext cx="4066555" cy="4490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2188825" cy="1162594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GB" dirty="0" smtClean="0"/>
              <a:t>What’s inside ?</a:t>
            </a:r>
            <a:endParaRPr lang="en-GB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059772325"/>
              </p:ext>
            </p:extLst>
          </p:nvPr>
        </p:nvGraphicFramePr>
        <p:xfrm>
          <a:off x="6156885" y="1314678"/>
          <a:ext cx="6016617" cy="530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9426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6768BA2-7D67-40B4-84EC-EE02CCAB62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graphicEl>
                                              <a:dgm id="{16768BA2-7D67-40B4-84EC-EE02CCAB62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6D11F32-9E94-4057-B751-10A59D151B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dgm id="{C6D11F32-9E94-4057-B751-10A59D151B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1C065C7-CCCD-4FF3-9DD9-F4337091F2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graphicEl>
                                              <a:dgm id="{21C065C7-CCCD-4FF3-9DD9-F4337091F2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4C4EEAA-8028-4B3F-8D4E-A8220FC6F5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graphicEl>
                                              <a:dgm id="{14C4EEAA-8028-4B3F-8D4E-A8220FC6F5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1F9E8DB-4D0E-485D-BE6A-8DB2B43CB9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graphicEl>
                                              <a:dgm id="{B1F9E8DB-4D0E-485D-BE6A-8DB2B43CB9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8F6EC5F-2954-4095-AA78-9753F74284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58F6EC5F-2954-4095-AA78-9753F74284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75F57E4-3390-4122-A5EF-69F63C8F81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375F57E4-3390-4122-A5EF-69F63C8F81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7CA7A9A-C9D0-4D48-9838-4E439A18EE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graphicEl>
                                              <a:dgm id="{37CA7A9A-C9D0-4D48-9838-4E439A18EE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6A62EFF-EAE6-474B-A675-2CE1423C8F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graphicEl>
                                              <a:dgm id="{E6A62EFF-EAE6-474B-A675-2CE1423C8F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68FA400-AAAA-4167-A757-D9E9CE2B9A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graphicEl>
                                              <a:dgm id="{F68FA400-AAAA-4167-A757-D9E9CE2B9A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Slice">
  <a:themeElements>
    <a:clrScheme name="Slice-PR-Framing5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-PR-Framing5a">
      <a:majorFont>
        <a:latin typeface="Century Gothic" panose="020B0502020202020204"/>
        <a:ea typeface=""/>
        <a:cs typeface=""/>
      </a:majorFont>
      <a:minorFont>
        <a:latin typeface="Century Gothic" panose="020B0502020202020204"/>
        <a:ea typeface=""/>
        <a:cs typeface=""/>
      </a:minorFont>
    </a:fontScheme>
    <a:fmtScheme name="Slice-PR-Framing5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51DC7820-ED1B-410C-88C4-992A19D108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2549</TotalTime>
  <Words>471</Words>
  <Application>Microsoft Office PowerPoint</Application>
  <PresentationFormat>Custom</PresentationFormat>
  <Paragraphs>153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Adobe Heiti Std R</vt:lpstr>
      <vt:lpstr>Adobe Song Std L</vt:lpstr>
      <vt:lpstr>Kozuka Gothic Pr6N M</vt:lpstr>
      <vt:lpstr>Adobe Devanagari</vt:lpstr>
      <vt:lpstr>Arial</vt:lpstr>
      <vt:lpstr>Calibri</vt:lpstr>
      <vt:lpstr>Century Gothic</vt:lpstr>
      <vt:lpstr>Comic Sans MS</vt:lpstr>
      <vt:lpstr>Lucida Grande</vt:lpstr>
      <vt:lpstr>Myriad Hebrew</vt:lpstr>
      <vt:lpstr>Trebuchet MS</vt:lpstr>
      <vt:lpstr>Slice</vt:lpstr>
      <vt:lpstr>Motion sense gaming</vt:lpstr>
      <vt:lpstr> motion Sense technology </vt:lpstr>
      <vt:lpstr>Be</vt:lpstr>
      <vt:lpstr>PowerPoint Presentation</vt:lpstr>
      <vt:lpstr>PowerPoint Presentation</vt:lpstr>
      <vt:lpstr>PowerPoint Presentation</vt:lpstr>
      <vt:lpstr>PowerPoint Presentation</vt:lpstr>
      <vt:lpstr>Why Kinect…?</vt:lpstr>
      <vt:lpstr>What’s inside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Basic Stereo Matching Algorithm </vt:lpstr>
      <vt:lpstr>PowerPoint Presentation</vt:lpstr>
      <vt:lpstr>PowerPoint Presentation</vt:lpstr>
      <vt:lpstr>(2.a) Why hole filling..?</vt:lpstr>
      <vt:lpstr>PowerPoint Presentation</vt:lpstr>
      <vt:lpstr> (2.b) Body parts recognition</vt:lpstr>
      <vt:lpstr> Mocap data</vt:lpstr>
      <vt:lpstr> forest fire algorithm</vt:lpstr>
      <vt:lpstr> (2.c) skeletal structure creation </vt:lpstr>
      <vt:lpstr>PowerPoint Presentation</vt:lpstr>
      <vt:lpstr>PowerPoint Presentation</vt:lpstr>
      <vt:lpstr>PowerPoint Presentation</vt:lpstr>
      <vt:lpstr>Tele immersive conferencing</vt:lpstr>
      <vt:lpstr>Kinect Multi touch surface</vt:lpstr>
      <vt:lpstr>Kinect Education </vt:lpstr>
      <vt:lpstr>Kinect Interactive Wall </vt:lpstr>
      <vt:lpstr>Kinect in hospitals</vt:lpstr>
      <vt:lpstr>Kinect 3d turntable scanner</vt:lpstr>
      <vt:lpstr>Capture for holography</vt:lpstr>
      <vt:lpstr>PowerPoint Presentation</vt:lpstr>
      <vt:lpstr>3d gaming using kinect</vt:lpstr>
      <vt:lpstr>To conclude with...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sense gaming</dc:title>
  <dc:creator>test</dc:creator>
  <cp:lastModifiedBy>test</cp:lastModifiedBy>
  <cp:revision>162</cp:revision>
  <dcterms:created xsi:type="dcterms:W3CDTF">2013-02-18T13:04:47Z</dcterms:created>
  <dcterms:modified xsi:type="dcterms:W3CDTF">2013-02-27T05:37:40Z</dcterms:modified>
</cp:coreProperties>
</file>